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57" r:id="rId2"/>
    <p:sldId id="321" r:id="rId3"/>
    <p:sldId id="322" r:id="rId4"/>
    <p:sldId id="323" r:id="rId5"/>
    <p:sldId id="325" r:id="rId6"/>
    <p:sldId id="324" r:id="rId7"/>
    <p:sldId id="326" r:id="rId8"/>
    <p:sldId id="336" r:id="rId9"/>
    <p:sldId id="327" r:id="rId10"/>
    <p:sldId id="329" r:id="rId11"/>
    <p:sldId id="332" r:id="rId12"/>
    <p:sldId id="333" r:id="rId13"/>
    <p:sldId id="334" r:id="rId14"/>
    <p:sldId id="335" r:id="rId15"/>
    <p:sldId id="330" r:id="rId16"/>
    <p:sldId id="345" r:id="rId17"/>
    <p:sldId id="331" r:id="rId18"/>
    <p:sldId id="346" r:id="rId19"/>
    <p:sldId id="347" r:id="rId20"/>
    <p:sldId id="348" r:id="rId21"/>
    <p:sldId id="319" r:id="rId22"/>
    <p:sldId id="349" r:id="rId23"/>
    <p:sldId id="354" r:id="rId24"/>
    <p:sldId id="351" r:id="rId25"/>
    <p:sldId id="352" r:id="rId26"/>
    <p:sldId id="353" r:id="rId27"/>
    <p:sldId id="355" r:id="rId28"/>
    <p:sldId id="356" r:id="rId29"/>
    <p:sldId id="357" r:id="rId30"/>
  </p:sldIdLst>
  <p:sldSz cx="12193588" cy="6858000"/>
  <p:notesSz cx="6858000" cy="9144000"/>
  <p:defaultTextStyle>
    <a:defPPr>
      <a:defRPr lang="zh-CN"/>
    </a:defPPr>
    <a:lvl1pPr algn="l" defTabSz="609600" rtl="0" fontAlgn="base">
      <a:spcBef>
        <a:spcPct val="0"/>
      </a:spcBef>
      <a:spcAft>
        <a:spcPct val="0"/>
      </a:spcAft>
      <a:buFont typeface="Arial" pitchFamily="34" charset="0"/>
      <a:defRPr sz="24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1pPr>
    <a:lvl2pPr marL="609600" algn="l" defTabSz="609600" rtl="0" fontAlgn="base">
      <a:spcBef>
        <a:spcPct val="0"/>
      </a:spcBef>
      <a:spcAft>
        <a:spcPct val="0"/>
      </a:spcAft>
      <a:buFont typeface="Arial" pitchFamily="34" charset="0"/>
      <a:defRPr sz="24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2pPr>
    <a:lvl3pPr marL="1219200" algn="l" defTabSz="609600" rtl="0" fontAlgn="base">
      <a:spcBef>
        <a:spcPct val="0"/>
      </a:spcBef>
      <a:spcAft>
        <a:spcPct val="0"/>
      </a:spcAft>
      <a:buFont typeface="Arial" pitchFamily="34" charset="0"/>
      <a:defRPr sz="24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3pPr>
    <a:lvl4pPr marL="1828800" algn="l" defTabSz="609600" rtl="0" fontAlgn="base">
      <a:spcBef>
        <a:spcPct val="0"/>
      </a:spcBef>
      <a:spcAft>
        <a:spcPct val="0"/>
      </a:spcAft>
      <a:buFont typeface="Arial" pitchFamily="34" charset="0"/>
      <a:defRPr sz="24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4pPr>
    <a:lvl5pPr marL="2438400" algn="l" defTabSz="609600" rtl="0" fontAlgn="base">
      <a:spcBef>
        <a:spcPct val="0"/>
      </a:spcBef>
      <a:spcAft>
        <a:spcPct val="0"/>
      </a:spcAft>
      <a:buFont typeface="Arial" pitchFamily="34" charset="0"/>
      <a:defRPr sz="24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0000"/>
    <a:srgbClr val="00CC00"/>
    <a:srgbClr val="FF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62" autoAdjust="0"/>
    <p:restoredTop sz="94660" autoAdjust="0"/>
  </p:normalViewPr>
  <p:slideViewPr>
    <p:cSldViewPr snapToGrid="0" snapToObjects="1">
      <p:cViewPr varScale="1">
        <p:scale>
          <a:sx n="67" d="100"/>
          <a:sy n="67" d="100"/>
        </p:scale>
        <p:origin x="-810" y="-102"/>
      </p:cViewPr>
      <p:guideLst>
        <p:guide orient="horz" pos="2136"/>
        <p:guide pos="385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198" cy="7619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28.34025" units="1/cm"/>
          <inkml:channelProperty channel="Y" name="resolution" value="28.33948" units="1/cm"/>
        </inkml:channelProperties>
      </inkml:inkSource>
      <inkml:timestamp xml:id="ts0" timeString="2015-11-03T09:45:45.37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20142 8954,'0'0,"0"0,0-24,0 24,0-25,-25 25,25-25,0 25,0-25,0 25,0 0,25 0,-25 0,0 0,24 0,-24 0,0 25,0-25,25 0,0 25,-25-25,0 25,0-1,0-24,-25 0,25 0,-25 0,25 0,-24 0,24 0,0 0,-25 0,25-24,0 24,-25-25,25 25,0-25,0 25,0-25,0 25,0-25,0 25,0-24,25 24,-25 0,0 0,0 0,25 0,-25 0,0 0,0 24,24-24,-24 25,0-25,0 0,0 25,0-25,25 0,-25 25,0-25,25 0,-25 25,0-1,0-24,0 25</inkml:trace>
  <inkml:trace contextRef="#ctx0" brushRef="#br0" timeOffset="2910.1665">20216 9004,'0'-25,"0"25,-25 0,25 0,-25 0,25 0,-24 0,24 0,-25 0,25-25,0 1,-25 24,25 0,0-25,0 25,0-25,0 25,0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28.34025" units="1/cm"/>
          <inkml:channelProperty channel="Y" name="resolution" value="28.33948" units="1/cm"/>
        </inkml:channelProperties>
      </inkml:inkSource>
      <inkml:timestamp xml:id="ts0" timeString="2015-11-03T09:45:45.37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20142 8954,'0'0,"0"0,0-24,0 24,0-25,-25 25,25-25,0 25,0-25,0 25,0 0,25 0,-25 0,0 0,24 0,-24 0,0 25,0-25,25 0,0 25,-25-25,0 25,0-1,0-24,-25 0,25 0,-25 0,25 0,-24 0,24 0,0 0,-25 0,25-24,0 24,-25-25,25 25,0-25,0 25,0-25,0 25,0-25,0 25,0-24,25 24,-25 0,0 0,0 0,25 0,-25 0,0 0,0 24,24-24,-24 25,0-25,0 0,0 25,0-25,25 0,-25 25,0-25,25 0,-25 25,0-1,0-24,0 25</inkml:trace>
  <inkml:trace contextRef="#ctx0" brushRef="#br0" timeOffset="2910.1665">20216 9004,'0'-25,"0"25,-25 0,25 0,-25 0,25 0,-24 0,24 0,-25 0,25-25,0 1,-25 24,25 0,0-25,0 25,0-25,0 25,0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/>
          <a:lstStyle>
            <a:lvl1pPr>
              <a:defRPr sz="1200" noProof="1">
                <a:ea typeface="宋体" charset="-122"/>
              </a:defRPr>
            </a:lvl1pPr>
          </a:lstStyle>
          <a:p>
            <a:endParaRPr/>
          </a:p>
        </p:txBody>
      </p:sp>
      <p:sp>
        <p:nvSpPr>
          <p:cNvPr id="2051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/>
          <a:lstStyle>
            <a:lvl1pPr algn="r">
              <a:defRPr sz="1200" noProof="1" dirty="0">
                <a:ea typeface="宋体" charset="-122"/>
              </a:defRPr>
            </a:lvl1pPr>
          </a:lstStyle>
          <a:p>
            <a:endParaRPr lang="zh-CN" altLang="en-US"/>
          </a:p>
        </p:txBody>
      </p:sp>
      <p:sp>
        <p:nvSpPr>
          <p:cNvPr id="2052" name="幻灯片图像占位符 3"/>
          <p:cNvSpPr>
            <a:spLocks noGrp="1" noRot="1" noChangeAspect="1" noChangeArrowheads="1"/>
          </p:cNvSpPr>
          <p:nvPr>
            <p:ph type="sldImg" idx="4294967295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2053" name="备注占位符 4"/>
          <p:cNvSpPr>
            <a:spLocks noGrp="1" noRot="1" noChangeAspect="1" noChangeArrowheads="1"/>
          </p:cNvSpPr>
          <p:nvPr/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defTabSz="914400">
              <a:buFontTx/>
              <a:buNone/>
            </a:pPr>
            <a:r>
              <a:rPr lang="zh-CN" altLang="en-US" sz="1200"/>
              <a:t>单击此处编辑母版文本样式</a:t>
            </a:r>
          </a:p>
          <a:p>
            <a:pPr defTabSz="914400">
              <a:buFontTx/>
              <a:buNone/>
            </a:pPr>
            <a:r>
              <a:rPr lang="zh-CN" altLang="en-US" sz="1200"/>
              <a:t>第二级</a:t>
            </a:r>
          </a:p>
          <a:p>
            <a:pPr defTabSz="914400">
              <a:buFontTx/>
              <a:buNone/>
            </a:pPr>
            <a:r>
              <a:rPr lang="zh-CN" altLang="en-US" sz="1200"/>
              <a:t>第三级</a:t>
            </a:r>
          </a:p>
          <a:p>
            <a:pPr defTabSz="914400">
              <a:buFontTx/>
              <a:buNone/>
            </a:pPr>
            <a:r>
              <a:rPr lang="zh-CN" altLang="en-US" sz="1200"/>
              <a:t>第四级</a:t>
            </a:r>
          </a:p>
          <a:p>
            <a:pPr defTabSz="914400">
              <a:buFontTx/>
              <a:buNone/>
            </a:pPr>
            <a:r>
              <a:rPr lang="zh-CN" altLang="en-US" sz="1200"/>
              <a:t>第五级</a:t>
            </a:r>
          </a:p>
        </p:txBody>
      </p:sp>
      <p:sp>
        <p:nvSpPr>
          <p:cNvPr id="2054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anchor="b"/>
          <a:lstStyle>
            <a:lvl1pPr>
              <a:defRPr sz="1200" noProof="1">
                <a:ea typeface="宋体" charset="-122"/>
              </a:defRPr>
            </a:lvl1pPr>
          </a:lstStyle>
          <a:p>
            <a:endParaRPr/>
          </a:p>
        </p:txBody>
      </p:sp>
      <p:sp>
        <p:nvSpPr>
          <p:cNvPr id="2055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/>
            </a:lvl1pPr>
          </a:lstStyle>
          <a:p>
            <a:fld id="{67169590-5C31-434C-BDF8-39F0766060E6}" type="slidenum">
              <a:rPr lang="zh-CN" altLang="en-US"/>
              <a:pPr/>
              <a:t>‹#›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66409448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lvl="1"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lvl="2"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lvl="3"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lvl="4"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lvl="5" indent="0">
      <a:defRPr sz="1200" kern="1200">
        <a:latin typeface="+mn-lt"/>
        <a:ea typeface="+mn-ea"/>
        <a:cs typeface="+mn-cs"/>
      </a:defRPr>
    </a:lvl6pPr>
    <a:lvl7pPr marL="2743200" lvl="6" indent="0">
      <a:defRPr sz="1200" kern="1200">
        <a:latin typeface="+mn-lt"/>
        <a:ea typeface="+mn-ea"/>
        <a:cs typeface="+mn-cs"/>
      </a:defRPr>
    </a:lvl7pPr>
    <a:lvl8pPr marL="3200400" lvl="7" indent="0">
      <a:defRPr sz="1200" kern="1200">
        <a:latin typeface="+mn-lt"/>
        <a:ea typeface="+mn-ea"/>
        <a:cs typeface="+mn-cs"/>
      </a:defRPr>
    </a:lvl8pPr>
    <a:lvl9pPr marL="3657600" lvl="8" indent="0">
      <a:defRPr sz="1200" kern="1200"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幻灯片图像占位符 1"/>
          <p:cNvSpPr>
            <a:spLocks noGrp="1" noRot="1" noChangeAspect="1" noChangeArrowheads="1"/>
          </p:cNvSpPr>
          <p:nvPr>
            <p:ph type="sldImg" idx="4294967295"/>
          </p:nvPr>
        </p:nvSpPr>
        <p:spPr>
          <a:ln/>
        </p:spPr>
      </p:sp>
      <p:sp>
        <p:nvSpPr>
          <p:cNvPr id="12290" name="灯片编号占位符 2"/>
          <p:cNvSpPr>
            <a:spLocks noGrp="1" noChangeArrowheads="1"/>
          </p:cNvSpPr>
          <p:nvPr>
            <p:ph type="sldNum" sz="quarter" idx="5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fld id="{08FFD1B3-BB4E-4623-8681-96BB59AA0FAE}" type="slidenum">
              <a:rPr lang="zh-CN" altLang="en-US"/>
              <a:pPr/>
              <a:t>8</a:t>
            </a:fld>
            <a:endParaRPr lang="zh-CN" altLang="en-US" sz="120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238" y="1122363"/>
            <a:ext cx="9145429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238" y="3602038"/>
            <a:ext cx="9145429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noProof="1" smtClean="0"/>
              <a:t>单击此处编辑母版副标题样式</a:t>
            </a:r>
            <a:endParaRPr lang="zh-CN" altLang="en-US" noProof="1"/>
          </a:p>
        </p:txBody>
      </p:sp>
    </p:spTree>
    <p:extLst>
      <p:ext uri="{BB962C8B-B14F-4D97-AF65-F5344CB8AC3E}">
        <p14:creationId xmlns:p14="http://schemas.microsoft.com/office/powerpoint/2010/main" val="12699674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955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628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</p:spTree>
    <p:extLst>
      <p:ext uri="{BB962C8B-B14F-4D97-AF65-F5344CB8AC3E}">
        <p14:creationId xmlns:p14="http://schemas.microsoft.com/office/powerpoint/2010/main" val="11425842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6263" y="365125"/>
            <a:ext cx="2629311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331" y="365125"/>
            <a:ext cx="7735508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</p:spTree>
    <p:extLst>
      <p:ext uri="{BB962C8B-B14F-4D97-AF65-F5344CB8AC3E}">
        <p14:creationId xmlns:p14="http://schemas.microsoft.com/office/powerpoint/2010/main" val="6398076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955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628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</p:spTree>
    <p:extLst>
      <p:ext uri="{BB962C8B-B14F-4D97-AF65-F5344CB8AC3E}">
        <p14:creationId xmlns:p14="http://schemas.microsoft.com/office/powerpoint/2010/main" val="14780079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980" y="1709738"/>
            <a:ext cx="10517243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980" y="4589463"/>
            <a:ext cx="10517243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3252738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955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331" y="1825625"/>
            <a:ext cx="518241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3164" y="1825625"/>
            <a:ext cx="518241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</p:spTree>
    <p:extLst>
      <p:ext uri="{BB962C8B-B14F-4D97-AF65-F5344CB8AC3E}">
        <p14:creationId xmlns:p14="http://schemas.microsoft.com/office/powerpoint/2010/main" val="32348889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919" y="365125"/>
            <a:ext cx="10517243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919" y="1681163"/>
            <a:ext cx="5158593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919" y="2505075"/>
            <a:ext cx="5158593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3164" y="1681163"/>
            <a:ext cx="518399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3164" y="2505075"/>
            <a:ext cx="518399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</p:spTree>
    <p:extLst>
      <p:ext uri="{BB962C8B-B14F-4D97-AF65-F5344CB8AC3E}">
        <p14:creationId xmlns:p14="http://schemas.microsoft.com/office/powerpoint/2010/main" val="41466428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955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</p:spTree>
    <p:extLst>
      <p:ext uri="{BB962C8B-B14F-4D97-AF65-F5344CB8AC3E}">
        <p14:creationId xmlns:p14="http://schemas.microsoft.com/office/powerpoint/2010/main" val="19321964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311733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919" y="457200"/>
            <a:ext cx="3932851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998" y="987425"/>
            <a:ext cx="6173164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919" y="2057400"/>
            <a:ext cx="3932851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3052975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919" y="457200"/>
            <a:ext cx="3932851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998" y="987425"/>
            <a:ext cx="6173164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919" y="2057400"/>
            <a:ext cx="3932851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7367406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58" r:id="rId2"/>
    <p:sldLayoutId id="2147483657" r:id="rId3"/>
    <p:sldLayoutId id="2147483656" r:id="rId4"/>
    <p:sldLayoutId id="2147483655" r:id="rId5"/>
    <p:sldLayoutId id="2147483654" r:id="rId6"/>
    <p:sldLayoutId id="2147483653" r:id="rId7"/>
    <p:sldLayoutId id="2147483652" r:id="rId8"/>
    <p:sldLayoutId id="2147483651" r:id="rId9"/>
    <p:sldLayoutId id="2147483650" r:id="rId10"/>
    <p:sldLayoutId id="2147483649" r:id="rId11"/>
  </p:sldLayoutIdLst>
  <p:txStyles>
    <p:titleStyle>
      <a:lvl1pPr algn="ctr" defTabSz="609600" rtl="0" fontAlgn="base">
        <a:spcBef>
          <a:spcPct val="0"/>
        </a:spcBef>
        <a:spcAft>
          <a:spcPct val="0"/>
        </a:spcAft>
        <a:defRPr sz="5800" kern="1200">
          <a:solidFill>
            <a:schemeClr val="tx1"/>
          </a:solidFill>
          <a:latin typeface="+mj-lt"/>
          <a:ea typeface="+mj-ea"/>
          <a:cs typeface="+mj-cs"/>
          <a:sym typeface="Century Gothic" pitchFamily="34" charset="0"/>
        </a:defRPr>
      </a:lvl1pPr>
      <a:lvl2pPr algn="ctr" defTabSz="609600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Arial" pitchFamily="34" charset="0"/>
          <a:ea typeface="宋体" pitchFamily="2" charset="-122"/>
          <a:sym typeface="Century Gothic" pitchFamily="34" charset="0"/>
        </a:defRPr>
      </a:lvl2pPr>
      <a:lvl3pPr algn="ctr" defTabSz="609600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Arial" pitchFamily="34" charset="0"/>
          <a:ea typeface="宋体" pitchFamily="2" charset="-122"/>
          <a:sym typeface="Century Gothic" pitchFamily="34" charset="0"/>
        </a:defRPr>
      </a:lvl3pPr>
      <a:lvl4pPr algn="ctr" defTabSz="609600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Arial" pitchFamily="34" charset="0"/>
          <a:ea typeface="宋体" pitchFamily="2" charset="-122"/>
          <a:sym typeface="Century Gothic" pitchFamily="34" charset="0"/>
        </a:defRPr>
      </a:lvl4pPr>
      <a:lvl5pPr algn="ctr" defTabSz="609600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Arial" pitchFamily="34" charset="0"/>
          <a:ea typeface="宋体" pitchFamily="2" charset="-122"/>
          <a:sym typeface="Century Gothic" pitchFamily="34" charset="0"/>
        </a:defRPr>
      </a:lvl5pPr>
      <a:lvl6pPr marL="457200" algn="ctr" defTabSz="609600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Arial" pitchFamily="34" charset="0"/>
          <a:ea typeface="宋体" pitchFamily="2" charset="-122"/>
          <a:sym typeface="Century Gothic" pitchFamily="34" charset="0"/>
        </a:defRPr>
      </a:lvl6pPr>
      <a:lvl7pPr marL="914400" algn="ctr" defTabSz="609600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Arial" pitchFamily="34" charset="0"/>
          <a:ea typeface="宋体" pitchFamily="2" charset="-122"/>
          <a:sym typeface="Century Gothic" pitchFamily="34" charset="0"/>
        </a:defRPr>
      </a:lvl7pPr>
      <a:lvl8pPr marL="1371600" algn="ctr" defTabSz="609600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Arial" pitchFamily="34" charset="0"/>
          <a:ea typeface="宋体" pitchFamily="2" charset="-122"/>
          <a:sym typeface="Century Gothic" pitchFamily="34" charset="0"/>
        </a:defRPr>
      </a:lvl8pPr>
      <a:lvl9pPr marL="1828800" algn="ctr" defTabSz="609600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Arial" pitchFamily="34" charset="0"/>
          <a:ea typeface="宋体" pitchFamily="2" charset="-122"/>
          <a:sym typeface="Century Gothic" pitchFamily="34" charset="0"/>
        </a:defRPr>
      </a:lvl9pPr>
    </p:titleStyle>
    <p:bodyStyle>
      <a:lvl1pPr marL="457200" indent="-457200" algn="l" defTabSz="609600" rtl="0" fontAlgn="base">
        <a:spcBef>
          <a:spcPct val="20000"/>
        </a:spcBef>
        <a:spcAft>
          <a:spcPct val="0"/>
        </a:spcAft>
        <a:buFont typeface="Arial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  <a:sym typeface="Century Gothic" pitchFamily="34" charset="0"/>
        </a:defRPr>
      </a:lvl1pPr>
      <a:lvl2pPr marL="990600" lvl="1" indent="-381000" algn="l" defTabSz="609600" rtl="0" fontAlgn="base">
        <a:spcBef>
          <a:spcPct val="20000"/>
        </a:spcBef>
        <a:spcAft>
          <a:spcPct val="0"/>
        </a:spcAft>
        <a:buFont typeface="Arial" pitchFamily="34" charset="0"/>
        <a:buChar char="–"/>
        <a:defRPr sz="3700" kern="1200">
          <a:solidFill>
            <a:schemeClr val="tx1"/>
          </a:solidFill>
          <a:latin typeface="+mn-lt"/>
          <a:ea typeface="+mn-ea"/>
          <a:cs typeface="+mn-cs"/>
          <a:sym typeface="Century Gothic" pitchFamily="34" charset="0"/>
        </a:defRPr>
      </a:lvl2pPr>
      <a:lvl3pPr marL="1524000" lvl="2" indent="-304800" algn="l" defTabSz="609600" rtl="0" fontAlgn="base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  <a:sym typeface="Century Gothic" pitchFamily="34" charset="0"/>
        </a:defRPr>
      </a:lvl3pPr>
      <a:lvl4pPr marL="2133600" lvl="3" indent="-304800" algn="l" defTabSz="609600" rtl="0" fontAlgn="base">
        <a:spcBef>
          <a:spcPct val="20000"/>
        </a:spcBef>
        <a:spcAft>
          <a:spcPct val="0"/>
        </a:spcAft>
        <a:buFont typeface="Arial" pitchFamily="34" charset="0"/>
        <a:buChar char="–"/>
        <a:defRPr sz="2600" kern="1200">
          <a:solidFill>
            <a:schemeClr val="tx1"/>
          </a:solidFill>
          <a:latin typeface="+mn-lt"/>
          <a:ea typeface="+mn-ea"/>
          <a:cs typeface="+mn-cs"/>
          <a:sym typeface="Century Gothic" pitchFamily="34" charset="0"/>
        </a:defRPr>
      </a:lvl4pPr>
      <a:lvl5pPr marL="2743200" lvl="4" indent="-304800" algn="l" defTabSz="609600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600" kern="1200">
          <a:solidFill>
            <a:schemeClr val="tx1"/>
          </a:solidFill>
          <a:latin typeface="+mn-lt"/>
          <a:ea typeface="+mn-ea"/>
          <a:cs typeface="+mn-cs"/>
          <a:sym typeface="Century Gothic" pitchFamily="34" charset="0"/>
        </a:defRPr>
      </a:lvl5pPr>
      <a:lvl6pPr marL="2514600" lvl="5" indent="-228600" algn="l" defTabSz="609600" eaLnBrk="1" fontAlgn="base" latinLnBrk="0" hangingPunct="1">
        <a:spcBef>
          <a:spcPct val="20000"/>
        </a:spcBef>
        <a:buFont typeface="Arial" charset="0"/>
        <a:buChar char="»"/>
        <a:defRPr sz="2600" kern="1200">
          <a:solidFill>
            <a:schemeClr val="tx1"/>
          </a:solidFill>
          <a:latin typeface="+mn-lt"/>
          <a:ea typeface="+mn-ea"/>
          <a:cs typeface="+mn-cs"/>
          <a:sym typeface="Century Gothic" charset="0"/>
        </a:defRPr>
      </a:lvl6pPr>
      <a:lvl7pPr marL="2971800" lvl="6" indent="-228600" algn="l" defTabSz="609600" eaLnBrk="1" fontAlgn="base" latinLnBrk="0" hangingPunct="1">
        <a:spcBef>
          <a:spcPct val="20000"/>
        </a:spcBef>
        <a:buFont typeface="Arial" charset="0"/>
        <a:buChar char="»"/>
        <a:defRPr sz="2600" kern="1200">
          <a:solidFill>
            <a:schemeClr val="tx1"/>
          </a:solidFill>
          <a:latin typeface="+mn-lt"/>
          <a:ea typeface="+mn-ea"/>
          <a:cs typeface="+mn-cs"/>
          <a:sym typeface="Century Gothic" charset="0"/>
        </a:defRPr>
      </a:lvl7pPr>
      <a:lvl8pPr marL="3429000" lvl="7" indent="-228600" algn="l" defTabSz="609600" eaLnBrk="1" fontAlgn="base" latinLnBrk="0" hangingPunct="1">
        <a:spcBef>
          <a:spcPct val="20000"/>
        </a:spcBef>
        <a:buFont typeface="Arial" charset="0"/>
        <a:buChar char="»"/>
        <a:defRPr sz="2600" kern="1200">
          <a:solidFill>
            <a:schemeClr val="tx1"/>
          </a:solidFill>
          <a:latin typeface="+mn-lt"/>
          <a:ea typeface="+mn-ea"/>
          <a:cs typeface="+mn-cs"/>
          <a:sym typeface="Century Gothic" charset="0"/>
        </a:defRPr>
      </a:lvl8pPr>
      <a:lvl9pPr marL="3886200" lvl="8" indent="-228600" algn="l" defTabSz="609600" eaLnBrk="1" fontAlgn="base" latinLnBrk="0" hangingPunct="1">
        <a:spcBef>
          <a:spcPct val="20000"/>
        </a:spcBef>
        <a:buFont typeface="Arial" charset="0"/>
        <a:buChar char="»"/>
        <a:defRPr sz="2600" kern="1200">
          <a:solidFill>
            <a:schemeClr val="tx1"/>
          </a:solidFill>
          <a:latin typeface="+mn-lt"/>
          <a:ea typeface="+mn-ea"/>
          <a:cs typeface="+mn-cs"/>
          <a:sym typeface="Century Gothic" charset="0"/>
        </a:defRPr>
      </a:lvl9pPr>
    </p:bodyStyle>
    <p:otherStyle>
      <a:lvl1pPr marL="0" lvl="0" indent="0" algn="l" defTabSz="609600" eaLnBrk="1" fontAlgn="base" latinLnBrk="0" hangingPunct="1">
        <a:spcBef>
          <a:spcPct val="0"/>
        </a:spcBef>
        <a:spcAft>
          <a:spcPct val="0"/>
        </a:spcAft>
        <a:buClr>
          <a:srgbClr val="000000"/>
        </a:buClr>
        <a:buFont typeface="Arial" charset="0"/>
        <a:defRPr sz="24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609600" lvl="1" indent="0" algn="l" defTabSz="609600" eaLnBrk="1" fontAlgn="base" latinLnBrk="0" hangingPunct="1">
        <a:spcBef>
          <a:spcPct val="0"/>
        </a:spcBef>
        <a:spcAft>
          <a:spcPct val="0"/>
        </a:spcAft>
        <a:buClr>
          <a:srgbClr val="000000"/>
        </a:buClr>
        <a:buFont typeface="Arial" charset="0"/>
        <a:defRPr sz="2400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219200" lvl="2" indent="0" algn="l" defTabSz="609600" eaLnBrk="1" fontAlgn="base" latinLnBrk="0" hangingPunct="1">
        <a:spcBef>
          <a:spcPct val="0"/>
        </a:spcBef>
        <a:spcAft>
          <a:spcPct val="0"/>
        </a:spcAft>
        <a:buClr>
          <a:srgbClr val="000000"/>
        </a:buClr>
        <a:buFont typeface="Arial" charset="0"/>
        <a:defRPr sz="2400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828800" lvl="3" indent="0" algn="l" defTabSz="609600" eaLnBrk="1" fontAlgn="base" latinLnBrk="0" hangingPunct="1">
        <a:spcBef>
          <a:spcPct val="0"/>
        </a:spcBef>
        <a:spcAft>
          <a:spcPct val="0"/>
        </a:spcAft>
        <a:buClr>
          <a:srgbClr val="000000"/>
        </a:buClr>
        <a:buFont typeface="Arial" charset="0"/>
        <a:defRPr sz="240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438400" lvl="4" indent="0" algn="l" defTabSz="609600" eaLnBrk="1" fontAlgn="base" latinLnBrk="0" hangingPunct="1">
        <a:spcBef>
          <a:spcPct val="0"/>
        </a:spcBef>
        <a:spcAft>
          <a:spcPct val="0"/>
        </a:spcAft>
        <a:buClr>
          <a:srgbClr val="000000"/>
        </a:buClr>
        <a:buFont typeface="Arial" charset="0"/>
        <a:defRPr sz="2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286000" lvl="5" indent="0" algn="l" defTabSz="609600" eaLnBrk="1" fontAlgn="base" latinLnBrk="0" hangingPunct="1">
        <a:spcBef>
          <a:spcPct val="0"/>
        </a:spcBef>
        <a:spcAft>
          <a:spcPct val="0"/>
        </a:spcAft>
        <a:buClr>
          <a:srgbClr val="000000"/>
        </a:buClr>
        <a:buFont typeface="Arial" charset="0"/>
        <a:defRPr sz="24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743200" lvl="6" indent="0" algn="l" defTabSz="609600" eaLnBrk="1" fontAlgn="base" latinLnBrk="0" hangingPunct="1">
        <a:spcBef>
          <a:spcPct val="0"/>
        </a:spcBef>
        <a:spcAft>
          <a:spcPct val="0"/>
        </a:spcAft>
        <a:buClr>
          <a:srgbClr val="000000"/>
        </a:buClr>
        <a:buFont typeface="Arial" charset="0"/>
        <a:defRPr sz="24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200400" lvl="7" indent="0" algn="l" defTabSz="609600" eaLnBrk="1" fontAlgn="base" latinLnBrk="0" hangingPunct="1">
        <a:spcBef>
          <a:spcPct val="0"/>
        </a:spcBef>
        <a:spcAft>
          <a:spcPct val="0"/>
        </a:spcAft>
        <a:buClr>
          <a:srgbClr val="000000"/>
        </a:buClr>
        <a:buFont typeface="Arial" charset="0"/>
        <a:defRPr sz="24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657600" lvl="8" indent="0" algn="l" defTabSz="609600" eaLnBrk="1" fontAlgn="base" latinLnBrk="0" hangingPunct="1">
        <a:spcBef>
          <a:spcPct val="0"/>
        </a:spcBef>
        <a:spcAft>
          <a:spcPct val="0"/>
        </a:spcAft>
        <a:buClr>
          <a:srgbClr val="000000"/>
        </a:buClr>
        <a:buFont typeface="Arial" charset="0"/>
        <a:defRPr sz="2400" kern="1200" baseline="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" Target="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slide" Target="slide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" Target="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e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" Target="slide13.xml"/><Relationship Id="rId3" Type="http://schemas.openxmlformats.org/officeDocument/2006/relationships/image" Target="../media/image7.png"/><Relationship Id="rId7" Type="http://schemas.openxmlformats.org/officeDocument/2006/relationships/slide" Target="slide1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slide" Target="slide8.xml"/><Relationship Id="rId9" Type="http://schemas.openxmlformats.org/officeDocument/2006/relationships/slide" Target="slide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slide" Target="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矩形 2"/>
          <p:cNvSpPr>
            <a:spLocks noChangeArrowheads="1"/>
          </p:cNvSpPr>
          <p:nvPr/>
        </p:nvSpPr>
        <p:spPr bwMode="auto">
          <a:xfrm>
            <a:off x="15875" y="0"/>
            <a:ext cx="12192000" cy="6858000"/>
          </a:xfrm>
          <a:prstGeom prst="rect">
            <a:avLst/>
          </a:prstGeom>
          <a:solidFill>
            <a:srgbClr val="1A1E21">
              <a:alpha val="59998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 sz="3200">
              <a:solidFill>
                <a:srgbClr val="2CBD94"/>
              </a:solidFill>
            </a:endParaRPr>
          </a:p>
        </p:txBody>
      </p:sp>
      <p:sp>
        <p:nvSpPr>
          <p:cNvPr id="3074" name="矩形 4"/>
          <p:cNvSpPr>
            <a:spLocks noChangeArrowheads="1"/>
          </p:cNvSpPr>
          <p:nvPr/>
        </p:nvSpPr>
        <p:spPr bwMode="auto">
          <a:xfrm>
            <a:off x="3048000" y="2522538"/>
            <a:ext cx="6096000" cy="1463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4200">
                <a:solidFill>
                  <a:srgbClr val="FFFFFF"/>
                </a:solidFill>
                <a:latin typeface="Century Gothic" pitchFamily="34" charset="0"/>
                <a:ea typeface="微软雅黑" pitchFamily="34" charset="-122"/>
                <a:sym typeface="Century Gothic" pitchFamily="34" charset="0"/>
              </a:rPr>
              <a:t>星空介绍</a:t>
            </a:r>
            <a:endParaRPr lang="en-US" sz="4200">
              <a:solidFill>
                <a:srgbClr val="FFFFFF"/>
              </a:solidFill>
              <a:latin typeface="Century Gothic" pitchFamily="34" charset="0"/>
              <a:ea typeface="微软雅黑" pitchFamily="34" charset="-122"/>
              <a:sym typeface="Century Gothic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800">
                <a:solidFill>
                  <a:srgbClr val="2CBD94"/>
                </a:solidFill>
                <a:latin typeface="Century Gothic" pitchFamily="34" charset="0"/>
                <a:ea typeface="微软雅黑" pitchFamily="34" charset="-122"/>
                <a:sym typeface="Century Gothic" pitchFamily="34" charset="0"/>
              </a:rPr>
              <a:t>关键词    </a:t>
            </a:r>
            <a:r>
              <a:rPr lang="zh-CN" altLang="en-US" sz="1800">
                <a:solidFill>
                  <a:srgbClr val="FFFFFF"/>
                </a:solidFill>
                <a:latin typeface="Century Gothic" pitchFamily="34" charset="0"/>
                <a:ea typeface="微软雅黑" pitchFamily="34" charset="-122"/>
                <a:sym typeface="Century Gothic" pitchFamily="34" charset="0"/>
              </a:rPr>
              <a:t>   猎户座   天狼星   昴星团   stellarium</a:t>
            </a:r>
          </a:p>
        </p:txBody>
      </p:sp>
      <p:sp>
        <p:nvSpPr>
          <p:cNvPr id="3075" name="直线连接符 5"/>
          <p:cNvSpPr>
            <a:spLocks noChangeShapeType="1"/>
          </p:cNvSpPr>
          <p:nvPr/>
        </p:nvSpPr>
        <p:spPr bwMode="auto">
          <a:xfrm flipH="1">
            <a:off x="1344613" y="3205163"/>
            <a:ext cx="1525587" cy="0"/>
          </a:xfrm>
          <a:prstGeom prst="line">
            <a:avLst/>
          </a:prstGeom>
          <a:noFill/>
          <a:ln w="6350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076" name="直线连接符 6"/>
          <p:cNvSpPr>
            <a:spLocks noChangeShapeType="1"/>
          </p:cNvSpPr>
          <p:nvPr/>
        </p:nvSpPr>
        <p:spPr bwMode="auto">
          <a:xfrm flipH="1">
            <a:off x="9271000" y="3213100"/>
            <a:ext cx="1525588" cy="0"/>
          </a:xfrm>
          <a:prstGeom prst="line">
            <a:avLst/>
          </a:prstGeom>
          <a:noFill/>
          <a:ln w="6350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077" name="矩形 7"/>
          <p:cNvSpPr>
            <a:spLocks noChangeArrowheads="1"/>
          </p:cNvSpPr>
          <p:nvPr/>
        </p:nvSpPr>
        <p:spPr bwMode="auto">
          <a:xfrm>
            <a:off x="5357813" y="5119688"/>
            <a:ext cx="1477962" cy="334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1600">
                <a:solidFill>
                  <a:schemeClr val="bg1"/>
                </a:solidFill>
                <a:latin typeface="Century Gothic" pitchFamily="34" charset="0"/>
                <a:ea typeface="微软雅黑" pitchFamily="34" charset="-122"/>
                <a:sym typeface="Century Gothic" pitchFamily="34" charset="0"/>
              </a:rPr>
              <a:t>2015.</a:t>
            </a:r>
            <a:r>
              <a:rPr lang="zh-CN" altLang="en-US" sz="1600">
                <a:solidFill>
                  <a:schemeClr val="bg1"/>
                </a:solidFill>
                <a:latin typeface="Century Gothic" pitchFamily="34" charset="0"/>
                <a:ea typeface="微软雅黑" pitchFamily="34" charset="-122"/>
                <a:sym typeface="Century Gothic" pitchFamily="34" charset="0"/>
              </a:rPr>
              <a:t>10.30</a:t>
            </a:r>
            <a:endParaRPr lang="en-US" sz="1600">
              <a:solidFill>
                <a:schemeClr val="bg1"/>
              </a:solidFill>
              <a:latin typeface="Century Gothic" pitchFamily="34" charset="0"/>
              <a:ea typeface="微软雅黑" pitchFamily="34" charset="-122"/>
              <a:sym typeface="Century Gothic" pitchFamily="34" charset="0"/>
            </a:endParaRPr>
          </a:p>
        </p:txBody>
      </p:sp>
    </p:spTree>
  </p:cSld>
  <p:clrMapOvr>
    <a:masterClrMapping/>
  </p:clrMapOvr>
  <p:transition spd="slow">
    <p:checker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标题 12289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4388" cy="1143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l"/>
            <a:r>
              <a:rPr lang="zh-CN" altLang="en-US" sz="5400" b="1" smtClean="0">
                <a:solidFill>
                  <a:schemeClr val="bg1"/>
                </a:solidFill>
              </a:rPr>
              <a:t>金牛座</a:t>
            </a:r>
          </a:p>
        </p:txBody>
      </p:sp>
      <p:pic>
        <p:nvPicPr>
          <p:cNvPr id="14338" name="图片 2" descr="金牛有线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3738" y="-2408238"/>
            <a:ext cx="6153150" cy="100584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图片 3" descr="金牛有图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3738" y="-2408238"/>
            <a:ext cx="6094412" cy="100584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40" name="文本框 5"/>
          <p:cNvSpPr txBox="1">
            <a:spLocks noChangeArrowheads="1"/>
          </p:cNvSpPr>
          <p:nvPr/>
        </p:nvSpPr>
        <p:spPr bwMode="auto">
          <a:xfrm>
            <a:off x="9386888" y="274638"/>
            <a:ext cx="2743200" cy="823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b="1">
                <a:solidFill>
                  <a:schemeClr val="bg1"/>
                </a:solidFill>
              </a:rPr>
              <a:t>昴星团（</a:t>
            </a:r>
            <a:r>
              <a:rPr lang="en-US" altLang="zh-CN" b="1">
                <a:solidFill>
                  <a:schemeClr val="bg1"/>
                </a:solidFill>
              </a:rPr>
              <a:t>M45</a:t>
            </a:r>
            <a:r>
              <a:rPr lang="zh-CN" altLang="en-US" b="1">
                <a:solidFill>
                  <a:schemeClr val="bg1"/>
                </a:solidFill>
              </a:rPr>
              <a:t>）（肉眼可见）</a:t>
            </a:r>
          </a:p>
        </p:txBody>
      </p:sp>
      <p:sp>
        <p:nvSpPr>
          <p:cNvPr id="14341" name="文本框 7"/>
          <p:cNvSpPr txBox="1">
            <a:spLocks noChangeArrowheads="1"/>
          </p:cNvSpPr>
          <p:nvPr/>
        </p:nvSpPr>
        <p:spPr bwMode="auto">
          <a:xfrm>
            <a:off x="9525000" y="2481263"/>
            <a:ext cx="2605088" cy="823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b="1">
                <a:solidFill>
                  <a:schemeClr val="bg1"/>
                </a:solidFill>
              </a:rPr>
              <a:t>毕宿五（金牛座α）（跟随者）</a:t>
            </a:r>
          </a:p>
        </p:txBody>
      </p:sp>
      <p:sp>
        <p:nvSpPr>
          <p:cNvPr id="14342" name="文本框 8"/>
          <p:cNvSpPr txBox="1">
            <a:spLocks noChangeArrowheads="1"/>
          </p:cNvSpPr>
          <p:nvPr/>
        </p:nvSpPr>
        <p:spPr bwMode="auto">
          <a:xfrm>
            <a:off x="381000" y="3381375"/>
            <a:ext cx="28987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b="1">
                <a:solidFill>
                  <a:schemeClr val="bg1"/>
                </a:solidFill>
              </a:rPr>
              <a:t>五车五（金牛座β）</a:t>
            </a:r>
          </a:p>
        </p:txBody>
      </p:sp>
      <p:sp>
        <p:nvSpPr>
          <p:cNvPr id="14343" name="文本框 9"/>
          <p:cNvSpPr txBox="1">
            <a:spLocks noChangeArrowheads="1"/>
          </p:cNvSpPr>
          <p:nvPr/>
        </p:nvSpPr>
        <p:spPr bwMode="auto">
          <a:xfrm>
            <a:off x="441325" y="4418013"/>
            <a:ext cx="21939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b="1">
                <a:solidFill>
                  <a:schemeClr val="bg1"/>
                </a:solidFill>
              </a:rPr>
              <a:t>天关（金牛座ζ）</a:t>
            </a:r>
          </a:p>
        </p:txBody>
      </p:sp>
      <p:sp>
        <p:nvSpPr>
          <p:cNvPr id="14344" name="文本框 11"/>
          <p:cNvSpPr txBox="1">
            <a:spLocks noChangeArrowheads="1"/>
          </p:cNvSpPr>
          <p:nvPr/>
        </p:nvSpPr>
        <p:spPr bwMode="auto">
          <a:xfrm>
            <a:off x="9755188" y="5316538"/>
            <a:ext cx="23764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b="1">
                <a:solidFill>
                  <a:schemeClr val="bg1"/>
                </a:solidFill>
              </a:rPr>
              <a:t>参宿五（猎户座）</a:t>
            </a:r>
          </a:p>
        </p:txBody>
      </p:sp>
      <p:sp>
        <p:nvSpPr>
          <p:cNvPr id="14345" name="文本框 12"/>
          <p:cNvSpPr txBox="1">
            <a:spLocks noChangeArrowheads="1"/>
          </p:cNvSpPr>
          <p:nvPr/>
        </p:nvSpPr>
        <p:spPr bwMode="auto">
          <a:xfrm>
            <a:off x="609600" y="6281738"/>
            <a:ext cx="23764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b="1">
                <a:solidFill>
                  <a:schemeClr val="bg1"/>
                </a:solidFill>
              </a:rPr>
              <a:t>参宿四（猎户座）</a:t>
            </a:r>
          </a:p>
        </p:txBody>
      </p:sp>
      <p:cxnSp>
        <p:nvCxnSpPr>
          <p:cNvPr id="15" name="直接连接符 14"/>
          <p:cNvCxnSpPr>
            <a:endCxn id="14340" idx="1"/>
          </p:cNvCxnSpPr>
          <p:nvPr/>
        </p:nvCxnSpPr>
        <p:spPr>
          <a:xfrm flipV="1">
            <a:off x="6294438" y="685800"/>
            <a:ext cx="3092450" cy="7302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 flipV="1">
            <a:off x="6432550" y="2978150"/>
            <a:ext cx="3092450" cy="7302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 flipV="1">
            <a:off x="6850063" y="5513388"/>
            <a:ext cx="3092450" cy="7302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 flipH="1">
            <a:off x="2635250" y="3600450"/>
            <a:ext cx="7620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 flipH="1">
            <a:off x="2635250" y="4686300"/>
            <a:ext cx="15240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 flipH="1">
            <a:off x="2986088" y="6535738"/>
            <a:ext cx="269557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椭圆 1"/>
          <p:cNvSpPr/>
          <p:nvPr/>
        </p:nvSpPr>
        <p:spPr>
          <a:xfrm>
            <a:off x="5872163" y="2185988"/>
            <a:ext cx="1228725" cy="119538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TextBox 2"/>
          <p:cNvSpPr txBox="1"/>
          <p:nvPr/>
        </p:nvSpPr>
        <p:spPr>
          <a:xfrm>
            <a:off x="6850063" y="1957388"/>
            <a:ext cx="1422400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bg1"/>
                </a:solidFill>
              </a:rPr>
              <a:t>毕星团</a:t>
            </a:r>
            <a:endParaRPr lang="zh-CN" altLang="en-US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标题 1"/>
          <p:cNvSpPr>
            <a:spLocks noGrp="1" noChangeArrowheads="1"/>
          </p:cNvSpPr>
          <p:nvPr>
            <p:ph type="title"/>
          </p:nvPr>
        </p:nvSpPr>
        <p:spPr bwMode="auto">
          <a:xfrm>
            <a:off x="628650" y="341313"/>
            <a:ext cx="8229600" cy="1143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zh-CN" altLang="en-US" sz="5400" b="1" smtClean="0">
                <a:solidFill>
                  <a:schemeClr val="bg1"/>
                </a:solidFill>
              </a:rPr>
              <a:t>金牛座</a:t>
            </a:r>
          </a:p>
        </p:txBody>
      </p:sp>
      <p:sp>
        <p:nvSpPr>
          <p:cNvPr id="15362" name="内容占位符 2"/>
          <p:cNvSpPr>
            <a:spLocks noGrp="1" noChangeArrowheads="1"/>
          </p:cNvSpPr>
          <p:nvPr>
            <p:ph idx="1"/>
          </p:nvPr>
        </p:nvSpPr>
        <p:spPr bwMode="auto">
          <a:xfrm>
            <a:off x="628650" y="1600200"/>
            <a:ext cx="10972800" cy="45259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>
              <a:buFont typeface="Arial" pitchFamily="34" charset="0"/>
              <a:buNone/>
            </a:pPr>
            <a:r>
              <a:rPr lang="zh-CN" altLang="en-US" sz="2800" b="1" smtClean="0">
                <a:solidFill>
                  <a:schemeClr val="bg1"/>
                </a:solidFill>
              </a:rPr>
              <a:t>金牛座是众神之神宙斯的化身。传说宙斯觊觎欧罗巴的美色，宙斯化身为一只牛混在牛群中，乘机靠近嬉戏中的欧罗巴。由于此牛异常雪白，欧罗巴深被此牛吸引，白牛亲了一下欧罗巴的手，并示意欧罗巴骑上去，欧罗巴果然中计。白牛一直载着欧罗巴渡过海洋，狡猾地游到较深水的地方，迫使欧罗巴紧紧地抱着它，终于白牛在克里特岛上登陆并露出其真面目，宙斯深得欧罗巴的欢心，而欧罗巴亦替宙斯诞下多个儿子，宙斯为了纪念此事，在天上以金牛座代表其化身的白牛，并以欧罗巴的名字来命名他们邂逅的大陆——欧罗巴洲，也就是今日的欧洲。星图中只显示白牛的上半身，因为下半身浸在水中，并不可见。</a:t>
            </a:r>
          </a:p>
        </p:txBody>
      </p:sp>
      <p:sp>
        <p:nvSpPr>
          <p:cNvPr id="6" name="矩形 5">
            <a:hlinkClick r:id="rId2" action="ppaction://hlinksldjump"/>
          </p:cNvPr>
          <p:cNvSpPr/>
          <p:nvPr/>
        </p:nvSpPr>
        <p:spPr>
          <a:xfrm>
            <a:off x="255587" y="266700"/>
            <a:ext cx="11730038" cy="62928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标题 1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zh-CN" altLang="en-US" sz="5400" b="1" smtClean="0">
                <a:solidFill>
                  <a:schemeClr val="bg1"/>
                </a:solidFill>
              </a:rPr>
              <a:t>小犬座</a:t>
            </a:r>
          </a:p>
        </p:txBody>
      </p:sp>
      <p:pic>
        <p:nvPicPr>
          <p:cNvPr id="16386" name="图片 3" descr="小犬有线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8963" y="-49213"/>
            <a:ext cx="5999162" cy="6878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7" name="文本框 4"/>
          <p:cNvSpPr txBox="1">
            <a:spLocks noChangeArrowheads="1"/>
          </p:cNvSpPr>
          <p:nvPr/>
        </p:nvSpPr>
        <p:spPr bwMode="auto">
          <a:xfrm>
            <a:off x="700088" y="5118100"/>
            <a:ext cx="19208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b="1">
                <a:solidFill>
                  <a:schemeClr val="bg1"/>
                </a:solidFill>
              </a:rPr>
              <a:t>南河三</a:t>
            </a:r>
          </a:p>
        </p:txBody>
      </p:sp>
      <p:sp>
        <p:nvSpPr>
          <p:cNvPr id="16388" name="文本框 5"/>
          <p:cNvSpPr txBox="1">
            <a:spLocks noChangeArrowheads="1"/>
          </p:cNvSpPr>
          <p:nvPr/>
        </p:nvSpPr>
        <p:spPr bwMode="auto">
          <a:xfrm>
            <a:off x="827088" y="4270375"/>
            <a:ext cx="19208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b="1">
                <a:solidFill>
                  <a:schemeClr val="bg1"/>
                </a:solidFill>
              </a:rPr>
              <a:t>南河二</a:t>
            </a:r>
          </a:p>
        </p:txBody>
      </p:sp>
      <p:sp>
        <p:nvSpPr>
          <p:cNvPr id="16389" name="文本框 6"/>
          <p:cNvSpPr txBox="1">
            <a:spLocks noChangeArrowheads="1"/>
          </p:cNvSpPr>
          <p:nvPr/>
        </p:nvSpPr>
        <p:spPr bwMode="auto">
          <a:xfrm>
            <a:off x="9464675" y="666750"/>
            <a:ext cx="25003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b="1">
                <a:solidFill>
                  <a:schemeClr val="bg1"/>
                </a:solidFill>
              </a:rPr>
              <a:t>参宿四（猎户座）</a:t>
            </a:r>
          </a:p>
        </p:txBody>
      </p:sp>
      <p:pic>
        <p:nvPicPr>
          <p:cNvPr id="11" name="图片 10" descr="小犬有图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5788" y="-228600"/>
            <a:ext cx="6107112" cy="710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9" name="直接连接符 8"/>
          <p:cNvCxnSpPr/>
          <p:nvPr/>
        </p:nvCxnSpPr>
        <p:spPr>
          <a:xfrm flipV="1">
            <a:off x="1873250" y="5334000"/>
            <a:ext cx="2928938" cy="34925"/>
          </a:xfrm>
          <a:prstGeom prst="line">
            <a:avLst/>
          </a:prstGeom>
          <a:ln w="38100" cmpd="sng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 flipV="1">
            <a:off x="2058988" y="4449763"/>
            <a:ext cx="2511425" cy="4603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7164388" y="914400"/>
            <a:ext cx="2360612" cy="762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椭圆 12"/>
          <p:cNvSpPr/>
          <p:nvPr/>
        </p:nvSpPr>
        <p:spPr>
          <a:xfrm>
            <a:off x="2058988" y="274638"/>
            <a:ext cx="3230562" cy="3375025"/>
          </a:xfrm>
          <a:prstGeom prst="ellipse">
            <a:avLst/>
          </a:prstGeom>
          <a:noFill/>
          <a:ln w="38100" cmpd="sng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noProof="1"/>
          </a:p>
        </p:txBody>
      </p:sp>
      <p:sp>
        <p:nvSpPr>
          <p:cNvPr id="14" name="文本框 13"/>
          <p:cNvSpPr txBox="1">
            <a:spLocks noChangeArrowheads="1"/>
          </p:cNvSpPr>
          <p:nvPr/>
        </p:nvSpPr>
        <p:spPr bwMode="auto">
          <a:xfrm>
            <a:off x="5183188" y="1417638"/>
            <a:ext cx="1981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b="1">
                <a:solidFill>
                  <a:schemeClr val="bg1"/>
                </a:solidFill>
              </a:rPr>
              <a:t>双子座</a:t>
            </a:r>
          </a:p>
        </p:txBody>
      </p:sp>
      <p:sp>
        <p:nvSpPr>
          <p:cNvPr id="18" name="矩形 17">
            <a:hlinkClick r:id="rId4" action="ppaction://hlinksldjump"/>
          </p:cNvPr>
          <p:cNvSpPr/>
          <p:nvPr/>
        </p:nvSpPr>
        <p:spPr>
          <a:xfrm>
            <a:off x="255587" y="266700"/>
            <a:ext cx="11730038" cy="62928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6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/>
      <p:bldP spid="1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标题 1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noFill/>
          <a:ln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zh-CN" altLang="en-US" sz="5400" b="1" smtClean="0">
                <a:solidFill>
                  <a:schemeClr val="bg1"/>
                </a:solidFill>
              </a:rPr>
              <a:t>双子座</a:t>
            </a:r>
          </a:p>
        </p:txBody>
      </p:sp>
      <p:pic>
        <p:nvPicPr>
          <p:cNvPr id="17410" name="图片 3" descr="双子座有线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9100" y="-2606675"/>
            <a:ext cx="6153150" cy="1005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1" name="文本框 5"/>
          <p:cNvSpPr txBox="1">
            <a:spLocks noChangeArrowheads="1"/>
          </p:cNvSpPr>
          <p:nvPr/>
        </p:nvSpPr>
        <p:spPr bwMode="auto">
          <a:xfrm>
            <a:off x="7391400" y="5637213"/>
            <a:ext cx="2514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b="1">
                <a:solidFill>
                  <a:schemeClr val="bg1"/>
                </a:solidFill>
              </a:rPr>
              <a:t>小犬座</a:t>
            </a:r>
          </a:p>
        </p:txBody>
      </p:sp>
      <p:sp>
        <p:nvSpPr>
          <p:cNvPr id="17412" name="文本框 6"/>
          <p:cNvSpPr txBox="1">
            <a:spLocks noChangeArrowheads="1"/>
          </p:cNvSpPr>
          <p:nvPr/>
        </p:nvSpPr>
        <p:spPr bwMode="auto">
          <a:xfrm>
            <a:off x="196850" y="3554413"/>
            <a:ext cx="26066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b="1">
                <a:solidFill>
                  <a:schemeClr val="bg1"/>
                </a:solidFill>
              </a:rPr>
              <a:t>北河二（双子座α）</a:t>
            </a:r>
          </a:p>
        </p:txBody>
      </p:sp>
      <p:sp>
        <p:nvSpPr>
          <p:cNvPr id="17413" name="文本框 7"/>
          <p:cNvSpPr txBox="1">
            <a:spLocks noChangeArrowheads="1"/>
          </p:cNvSpPr>
          <p:nvPr/>
        </p:nvSpPr>
        <p:spPr bwMode="auto">
          <a:xfrm>
            <a:off x="184150" y="4376738"/>
            <a:ext cx="25892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b="1">
                <a:solidFill>
                  <a:schemeClr val="bg1"/>
                </a:solidFill>
              </a:rPr>
              <a:t>北河三（双子座β）</a:t>
            </a:r>
          </a:p>
        </p:txBody>
      </p:sp>
      <p:sp>
        <p:nvSpPr>
          <p:cNvPr id="17414" name="文本框 8"/>
          <p:cNvSpPr txBox="1">
            <a:spLocks noChangeArrowheads="1"/>
          </p:cNvSpPr>
          <p:nvPr/>
        </p:nvSpPr>
        <p:spPr bwMode="auto">
          <a:xfrm>
            <a:off x="9464675" y="2268538"/>
            <a:ext cx="2438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b="1">
                <a:solidFill>
                  <a:schemeClr val="bg1"/>
                </a:solidFill>
              </a:rPr>
              <a:t>参宿四（猎户座）</a:t>
            </a:r>
          </a:p>
        </p:txBody>
      </p:sp>
      <p:sp>
        <p:nvSpPr>
          <p:cNvPr id="17415" name="文本框 9"/>
          <p:cNvSpPr txBox="1">
            <a:spLocks noChangeArrowheads="1"/>
          </p:cNvSpPr>
          <p:nvPr/>
        </p:nvSpPr>
        <p:spPr bwMode="auto">
          <a:xfrm>
            <a:off x="9464675" y="1189038"/>
            <a:ext cx="2540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b="1">
                <a:solidFill>
                  <a:schemeClr val="bg1"/>
                </a:solidFill>
              </a:rPr>
              <a:t>参宿五（猎户座）</a:t>
            </a:r>
          </a:p>
        </p:txBody>
      </p:sp>
      <p:pic>
        <p:nvPicPr>
          <p:cNvPr id="16" name="图片 15" descr="双子座有图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9100" y="-2606675"/>
            <a:ext cx="6122988" cy="1005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椭圆 4"/>
          <p:cNvSpPr/>
          <p:nvPr/>
        </p:nvSpPr>
        <p:spPr>
          <a:xfrm>
            <a:off x="6065838" y="5133975"/>
            <a:ext cx="1325562" cy="1325563"/>
          </a:xfrm>
          <a:prstGeom prst="ellipse">
            <a:avLst/>
          </a:prstGeom>
          <a:noFill/>
          <a:ln w="38100" cmpd="sng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noProof="1"/>
          </a:p>
        </p:txBody>
      </p:sp>
      <p:cxnSp>
        <p:nvCxnSpPr>
          <p:cNvPr id="12" name="直接连接符 11"/>
          <p:cNvCxnSpPr/>
          <p:nvPr/>
        </p:nvCxnSpPr>
        <p:spPr>
          <a:xfrm flipH="1">
            <a:off x="2820988" y="4572000"/>
            <a:ext cx="685800" cy="76200"/>
          </a:xfrm>
          <a:prstGeom prst="line">
            <a:avLst/>
          </a:prstGeom>
          <a:ln w="38100" cmpd="sng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 flipH="1" flipV="1">
            <a:off x="2744788" y="3810000"/>
            <a:ext cx="457200" cy="76200"/>
          </a:xfrm>
          <a:prstGeom prst="line">
            <a:avLst/>
          </a:prstGeom>
          <a:ln w="38100" cmpd="sng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>
            <a:stCxn id="17415" idx="1"/>
          </p:cNvCxnSpPr>
          <p:nvPr/>
        </p:nvCxnSpPr>
        <p:spPr>
          <a:xfrm flipH="1">
            <a:off x="8839200" y="1417638"/>
            <a:ext cx="625475" cy="30162"/>
          </a:xfrm>
          <a:prstGeom prst="line">
            <a:avLst/>
          </a:prstGeom>
          <a:ln w="38100" cmpd="sng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 flipH="1" flipV="1">
            <a:off x="8307388" y="2392363"/>
            <a:ext cx="1217612" cy="122237"/>
          </a:xfrm>
          <a:prstGeom prst="line">
            <a:avLst/>
          </a:prstGeom>
          <a:ln w="38100" cmpd="sng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椭圆 16"/>
          <p:cNvSpPr/>
          <p:nvPr/>
        </p:nvSpPr>
        <p:spPr>
          <a:xfrm>
            <a:off x="2744788" y="-1514475"/>
            <a:ext cx="2909887" cy="2695575"/>
          </a:xfrm>
          <a:prstGeom prst="ellipse">
            <a:avLst/>
          </a:prstGeom>
          <a:noFill/>
          <a:ln w="38100" cmpd="sng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noProof="1"/>
          </a:p>
        </p:txBody>
      </p:sp>
      <p:sp>
        <p:nvSpPr>
          <p:cNvPr id="18" name="文本框 17"/>
          <p:cNvSpPr txBox="1">
            <a:spLocks noChangeArrowheads="1"/>
          </p:cNvSpPr>
          <p:nvPr/>
        </p:nvSpPr>
        <p:spPr bwMode="auto">
          <a:xfrm>
            <a:off x="4618038" y="990600"/>
            <a:ext cx="20716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b="1">
                <a:solidFill>
                  <a:schemeClr val="bg1"/>
                </a:solidFill>
              </a:rPr>
              <a:t>御夫座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7" grpId="0" animBg="1"/>
      <p:bldP spid="1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标题 1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zh-CN" altLang="en-US" sz="5400" b="1" smtClean="0">
                <a:solidFill>
                  <a:schemeClr val="bg1"/>
                </a:solidFill>
              </a:rPr>
              <a:t>双子座</a:t>
            </a:r>
          </a:p>
        </p:txBody>
      </p:sp>
      <p:sp>
        <p:nvSpPr>
          <p:cNvPr id="18434" name="文本框 2"/>
          <p:cNvSpPr txBox="1">
            <a:spLocks noChangeArrowheads="1"/>
          </p:cNvSpPr>
          <p:nvPr/>
        </p:nvSpPr>
        <p:spPr bwMode="auto">
          <a:xfrm>
            <a:off x="457200" y="1195388"/>
            <a:ext cx="11339513" cy="5211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4200" b="1" dirty="0">
                <a:solidFill>
                  <a:schemeClr val="bg1"/>
                </a:solidFill>
              </a:rPr>
              <a:t>双子座代表的是希腊神话中的双胞胎卡斯托耳和波鲁克斯。他们因和伊达斯和林叩斯分配战利品时产生矛盾，互相反目成仇并开始决斗，结果林叩斯被卡斯托耳杀死，卡斯托耳被伊达斯杀死，伊达斯又被波鲁克斯杀死。波鲁克斯向宙斯哀求如果能让卡斯托耳复活，他宁愿放弃自己的不死之身。宙斯被兄弟俩的友爱精神所感动，将他们提升到天界，成为双子座。</a:t>
            </a:r>
          </a:p>
        </p:txBody>
      </p:sp>
      <p:sp>
        <p:nvSpPr>
          <p:cNvPr id="6" name="矩形 5">
            <a:hlinkClick r:id="rId2" action="ppaction://hlinksldjump"/>
          </p:cNvPr>
          <p:cNvSpPr/>
          <p:nvPr/>
        </p:nvSpPr>
        <p:spPr>
          <a:xfrm>
            <a:off x="255587" y="266700"/>
            <a:ext cx="11730038" cy="62928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标题 13313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4388" cy="1143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l"/>
            <a:r>
              <a:rPr lang="zh-CN" altLang="en-US" b="1" smtClean="0">
                <a:solidFill>
                  <a:schemeClr val="bg1"/>
                </a:solidFill>
              </a:rPr>
              <a:t>御夫座</a:t>
            </a:r>
          </a:p>
        </p:txBody>
      </p:sp>
      <p:sp>
        <p:nvSpPr>
          <p:cNvPr id="19458" name="文本框 13314"/>
          <p:cNvSpPr txBox="1">
            <a:spLocks noChangeArrowheads="1"/>
          </p:cNvSpPr>
          <p:nvPr/>
        </p:nvSpPr>
        <p:spPr bwMode="auto">
          <a:xfrm>
            <a:off x="301625" y="1479550"/>
            <a:ext cx="11282363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b="1">
                <a:solidFill>
                  <a:schemeClr val="bg1"/>
                </a:solidFill>
              </a:rPr>
              <a:t>御夫座在猎户座和金牛座的北面天区，由一个特别醒目的五边形组成。有一半沉浸在美丽的银河之中。</a:t>
            </a:r>
          </a:p>
        </p:txBody>
      </p:sp>
      <p:pic>
        <p:nvPicPr>
          <p:cNvPr id="4" name="图片 3" descr="御夫座有线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1600" y="-1006475"/>
            <a:ext cx="5194300" cy="7702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图片 4" descr="御夫座有图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3500" y="-1011238"/>
            <a:ext cx="5170488" cy="7707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7" name="椭圆 13316"/>
          <p:cNvSpPr>
            <a:spLocks noChangeArrowheads="1"/>
          </p:cNvSpPr>
          <p:nvPr/>
        </p:nvSpPr>
        <p:spPr bwMode="auto">
          <a:xfrm>
            <a:off x="6707188" y="1905000"/>
            <a:ext cx="1770062" cy="1384300"/>
          </a:xfrm>
          <a:prstGeom prst="ellips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3318" name="文本框 13317"/>
          <p:cNvSpPr txBox="1">
            <a:spLocks noChangeArrowheads="1"/>
          </p:cNvSpPr>
          <p:nvPr/>
        </p:nvSpPr>
        <p:spPr bwMode="auto">
          <a:xfrm>
            <a:off x="8135938" y="1866900"/>
            <a:ext cx="140493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b="1">
                <a:solidFill>
                  <a:schemeClr val="tx2"/>
                </a:solidFill>
              </a:rPr>
              <a:t>五车一</a:t>
            </a:r>
          </a:p>
        </p:txBody>
      </p:sp>
      <p:sp>
        <p:nvSpPr>
          <p:cNvPr id="13319" name="文本框 13318"/>
          <p:cNvSpPr txBox="1">
            <a:spLocks noChangeArrowheads="1"/>
          </p:cNvSpPr>
          <p:nvPr/>
        </p:nvSpPr>
        <p:spPr bwMode="auto">
          <a:xfrm>
            <a:off x="5748338" y="1866900"/>
            <a:ext cx="140493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b="1">
                <a:solidFill>
                  <a:schemeClr val="tx2"/>
                </a:solidFill>
              </a:rPr>
              <a:t>五车二</a:t>
            </a:r>
          </a:p>
        </p:txBody>
      </p:sp>
      <p:sp>
        <p:nvSpPr>
          <p:cNvPr id="13320" name="文本框 13319"/>
          <p:cNvSpPr txBox="1">
            <a:spLocks noChangeArrowheads="1"/>
          </p:cNvSpPr>
          <p:nvPr/>
        </p:nvSpPr>
        <p:spPr bwMode="auto">
          <a:xfrm>
            <a:off x="8135938" y="2967038"/>
            <a:ext cx="140493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b="1">
                <a:solidFill>
                  <a:schemeClr val="tx2"/>
                </a:solidFill>
              </a:rPr>
              <a:t>五车五</a:t>
            </a:r>
          </a:p>
        </p:txBody>
      </p:sp>
      <p:sp>
        <p:nvSpPr>
          <p:cNvPr id="13321" name="文本框 13320"/>
          <p:cNvSpPr txBox="1">
            <a:spLocks noChangeArrowheads="1"/>
          </p:cNvSpPr>
          <p:nvPr/>
        </p:nvSpPr>
        <p:spPr bwMode="auto">
          <a:xfrm>
            <a:off x="6451600" y="3195638"/>
            <a:ext cx="14049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b="1">
                <a:solidFill>
                  <a:schemeClr val="tx2"/>
                </a:solidFill>
              </a:rPr>
              <a:t>五车四</a:t>
            </a:r>
          </a:p>
        </p:txBody>
      </p:sp>
      <p:sp>
        <p:nvSpPr>
          <p:cNvPr id="13322" name="文本框 13321"/>
          <p:cNvSpPr txBox="1">
            <a:spLocks noChangeArrowheads="1"/>
          </p:cNvSpPr>
          <p:nvPr/>
        </p:nvSpPr>
        <p:spPr bwMode="auto">
          <a:xfrm>
            <a:off x="5749925" y="2616200"/>
            <a:ext cx="14049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b="1">
                <a:solidFill>
                  <a:schemeClr val="tx2"/>
                </a:solidFill>
              </a:rPr>
              <a:t>五车三</a:t>
            </a:r>
          </a:p>
        </p:txBody>
      </p:sp>
      <p:sp>
        <p:nvSpPr>
          <p:cNvPr id="3" name="文本框 2"/>
          <p:cNvSpPr txBox="1">
            <a:spLocks noChangeArrowheads="1"/>
          </p:cNvSpPr>
          <p:nvPr/>
        </p:nvSpPr>
        <p:spPr bwMode="auto">
          <a:xfrm>
            <a:off x="301625" y="2844800"/>
            <a:ext cx="4781550" cy="265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b="1">
                <a:solidFill>
                  <a:schemeClr val="bg1"/>
                </a:solidFill>
              </a:rPr>
              <a:t>星图中御夫手抱一山羊，此为母羊阿玛尔泰娅（Amalthea），曾在克里特岛的山洞喂哺宙斯，亦有说此羊为女神阿玛尔泰娅所拥有，此羊奇丑无比，当宙斯迎战泰坦巨人时，女神替羊披上披肩，令其看似怪兽戈耳工之头，吓退泰坦巨人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13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13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0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3" dur="500"/>
                                        <p:tgtEl>
                                          <p:spTgt spid="13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6" dur="500"/>
                                        <p:tgtEl>
                                          <p:spTgt spid="13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9" dur="500"/>
                                        <p:tgtEl>
                                          <p:spTgt spid="13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4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out)">
                                      <p:cBhvr>
                                        <p:cTn id="43" dur="500"/>
                                        <p:tgtEl>
                                          <p:spTgt spid="133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3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4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out)">
                                      <p:cBhvr>
                                        <p:cTn id="46" dur="500"/>
                                        <p:tgtEl>
                                          <p:spTgt spid="133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3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4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out)">
                                      <p:cBhvr>
                                        <p:cTn id="49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4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out)">
                                      <p:cBhvr>
                                        <p:cTn id="52" dur="500"/>
                                        <p:tgtEl>
                                          <p:spTgt spid="133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3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4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out)">
                                      <p:cBhvr>
                                        <p:cTn id="55" dur="500"/>
                                        <p:tgtEl>
                                          <p:spTgt spid="133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3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4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out)">
                                      <p:cBhvr>
                                        <p:cTn id="58" dur="500"/>
                                        <p:tgtEl>
                                          <p:spTgt spid="133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3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7" grpId="0" animBg="1"/>
      <p:bldP spid="13318" grpId="0" bldLvl="0"/>
      <p:bldP spid="13318" grpId="1"/>
      <p:bldP spid="13319" grpId="0" bldLvl="0"/>
      <p:bldP spid="13319" grpId="1"/>
      <p:bldP spid="13320" grpId="0" bldLvl="0"/>
      <p:bldP spid="13320" grpId="1"/>
      <p:bldP spid="13321" grpId="0" bldLvl="0"/>
      <p:bldP spid="13321" grpId="1"/>
      <p:bldP spid="13322" grpId="0" bldLvl="0"/>
      <p:bldP spid="13322" grpId="1"/>
      <p:bldP spid="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标题 1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zh-CN" altLang="en-US" sz="5400" b="1" smtClean="0">
                <a:solidFill>
                  <a:schemeClr val="bg1"/>
                </a:solidFill>
              </a:rPr>
              <a:t>东部星空测试</a:t>
            </a:r>
          </a:p>
        </p:txBody>
      </p:sp>
      <p:pic>
        <p:nvPicPr>
          <p:cNvPr id="20482" name="图片 3" descr="东部星空测试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1400" y="-139700"/>
            <a:ext cx="4338638" cy="7059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椭圆 4"/>
          <p:cNvSpPr/>
          <p:nvPr/>
        </p:nvSpPr>
        <p:spPr>
          <a:xfrm>
            <a:off x="5456238" y="2574925"/>
            <a:ext cx="1325562" cy="10668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noProof="1"/>
          </a:p>
        </p:txBody>
      </p:sp>
      <p:sp>
        <p:nvSpPr>
          <p:cNvPr id="6" name="椭圆 5"/>
          <p:cNvSpPr/>
          <p:nvPr/>
        </p:nvSpPr>
        <p:spPr>
          <a:xfrm rot="19740000">
            <a:off x="5459413" y="3771900"/>
            <a:ext cx="1411287" cy="1262063"/>
          </a:xfrm>
          <a:prstGeom prst="ellipse">
            <a:avLst/>
          </a:prstGeom>
          <a:noFill/>
          <a:ln w="381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noProof="1"/>
          </a:p>
        </p:txBody>
      </p:sp>
      <p:sp>
        <p:nvSpPr>
          <p:cNvPr id="7" name="椭圆 6"/>
          <p:cNvSpPr/>
          <p:nvPr/>
        </p:nvSpPr>
        <p:spPr>
          <a:xfrm>
            <a:off x="7331075" y="3149600"/>
            <a:ext cx="1355725" cy="1417638"/>
          </a:xfrm>
          <a:prstGeom prst="ellipse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noProof="1"/>
          </a:p>
        </p:txBody>
      </p:sp>
      <p:sp>
        <p:nvSpPr>
          <p:cNvPr id="8" name="椭圆 7"/>
          <p:cNvSpPr/>
          <p:nvPr/>
        </p:nvSpPr>
        <p:spPr>
          <a:xfrm rot="18600000">
            <a:off x="6107112" y="2157413"/>
            <a:ext cx="2449513" cy="1112838"/>
          </a:xfrm>
          <a:prstGeom prst="ellipse">
            <a:avLst/>
          </a:prstGeom>
          <a:noFill/>
          <a:ln w="38100">
            <a:solidFill>
              <a:srgbClr val="00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noProof="1"/>
          </a:p>
        </p:txBody>
      </p:sp>
      <p:sp>
        <p:nvSpPr>
          <p:cNvPr id="9" name="椭圆 8"/>
          <p:cNvSpPr/>
          <p:nvPr/>
        </p:nvSpPr>
        <p:spPr>
          <a:xfrm rot="4500000">
            <a:off x="6500813" y="4957762"/>
            <a:ext cx="673100" cy="542925"/>
          </a:xfrm>
          <a:prstGeom prst="ellipse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noProof="1"/>
          </a:p>
        </p:txBody>
      </p:sp>
      <p:sp>
        <p:nvSpPr>
          <p:cNvPr id="10" name="椭圆 9"/>
          <p:cNvSpPr/>
          <p:nvPr/>
        </p:nvSpPr>
        <p:spPr>
          <a:xfrm rot="2880000">
            <a:off x="7788275" y="4895850"/>
            <a:ext cx="1341438" cy="1049338"/>
          </a:xfrm>
          <a:prstGeom prst="ellipse">
            <a:avLst/>
          </a:prstGeom>
          <a:noFill/>
          <a:ln w="38100"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noProof="1"/>
          </a:p>
        </p:txBody>
      </p:sp>
      <p:sp>
        <p:nvSpPr>
          <p:cNvPr id="20489" name="文本框 10"/>
          <p:cNvSpPr txBox="1">
            <a:spLocks noChangeArrowheads="1"/>
          </p:cNvSpPr>
          <p:nvPr/>
        </p:nvSpPr>
        <p:spPr bwMode="auto">
          <a:xfrm>
            <a:off x="10090150" y="1584325"/>
            <a:ext cx="1265238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b="1">
                <a:solidFill>
                  <a:schemeClr val="bg1"/>
                </a:solidFill>
              </a:rPr>
              <a:t>御夫座</a:t>
            </a:r>
          </a:p>
          <a:p>
            <a:endParaRPr lang="zh-CN" altLang="en-US" b="1">
              <a:solidFill>
                <a:schemeClr val="bg1"/>
              </a:solidFill>
            </a:endParaRPr>
          </a:p>
          <a:p>
            <a:r>
              <a:rPr lang="zh-CN" altLang="en-US" b="1">
                <a:solidFill>
                  <a:schemeClr val="bg1"/>
                </a:solidFill>
              </a:rPr>
              <a:t>双子座</a:t>
            </a:r>
          </a:p>
          <a:p>
            <a:endParaRPr lang="zh-CN" altLang="en-US" b="1">
              <a:solidFill>
                <a:schemeClr val="bg1"/>
              </a:solidFill>
            </a:endParaRPr>
          </a:p>
          <a:p>
            <a:r>
              <a:rPr lang="zh-CN" altLang="en-US" b="1">
                <a:solidFill>
                  <a:schemeClr val="bg1"/>
                </a:solidFill>
              </a:rPr>
              <a:t>小犬座</a:t>
            </a:r>
          </a:p>
          <a:p>
            <a:endParaRPr lang="zh-CN" altLang="en-US" b="1">
              <a:solidFill>
                <a:schemeClr val="bg1"/>
              </a:solidFill>
            </a:endParaRPr>
          </a:p>
          <a:p>
            <a:r>
              <a:rPr lang="zh-CN" altLang="en-US" b="1">
                <a:solidFill>
                  <a:schemeClr val="bg1"/>
                </a:solidFill>
              </a:rPr>
              <a:t>大犬座</a:t>
            </a:r>
          </a:p>
          <a:p>
            <a:endParaRPr lang="zh-CN" altLang="en-US" b="1">
              <a:solidFill>
                <a:schemeClr val="bg1"/>
              </a:solidFill>
            </a:endParaRPr>
          </a:p>
          <a:p>
            <a:r>
              <a:rPr lang="zh-CN" altLang="en-US" b="1">
                <a:solidFill>
                  <a:schemeClr val="bg1"/>
                </a:solidFill>
              </a:rPr>
              <a:t>猎户座</a:t>
            </a:r>
          </a:p>
          <a:p>
            <a:endParaRPr lang="zh-CN" altLang="en-US" b="1">
              <a:solidFill>
                <a:schemeClr val="bg1"/>
              </a:solidFill>
            </a:endParaRPr>
          </a:p>
          <a:p>
            <a:r>
              <a:rPr lang="zh-CN" altLang="en-US" b="1">
                <a:solidFill>
                  <a:schemeClr val="bg1"/>
                </a:solidFill>
              </a:rPr>
              <a:t>金牛座</a:t>
            </a:r>
          </a:p>
        </p:txBody>
      </p:sp>
      <p:sp>
        <p:nvSpPr>
          <p:cNvPr id="20490" name="文本框 11"/>
          <p:cNvSpPr txBox="1">
            <a:spLocks noChangeArrowheads="1"/>
          </p:cNvSpPr>
          <p:nvPr/>
        </p:nvSpPr>
        <p:spPr bwMode="auto">
          <a:xfrm>
            <a:off x="1995488" y="1219200"/>
            <a:ext cx="2287587" cy="557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b="1">
                <a:solidFill>
                  <a:schemeClr val="bg1"/>
                </a:solidFill>
              </a:rPr>
              <a:t>五车二</a:t>
            </a:r>
          </a:p>
          <a:p>
            <a:endParaRPr lang="zh-CN" altLang="en-US" b="1">
              <a:solidFill>
                <a:schemeClr val="bg1"/>
              </a:solidFill>
            </a:endParaRPr>
          </a:p>
          <a:p>
            <a:r>
              <a:rPr lang="zh-CN" altLang="en-US" b="1">
                <a:solidFill>
                  <a:schemeClr val="bg1"/>
                </a:solidFill>
              </a:rPr>
              <a:t>毕宿五</a:t>
            </a:r>
          </a:p>
          <a:p>
            <a:endParaRPr lang="zh-CN" altLang="en-US" b="1">
              <a:solidFill>
                <a:schemeClr val="bg1"/>
              </a:solidFill>
            </a:endParaRPr>
          </a:p>
          <a:p>
            <a:r>
              <a:rPr lang="zh-CN" altLang="en-US" b="1">
                <a:solidFill>
                  <a:schemeClr val="bg1"/>
                </a:solidFill>
              </a:rPr>
              <a:t>参宿四</a:t>
            </a:r>
          </a:p>
          <a:p>
            <a:endParaRPr lang="zh-CN" altLang="en-US" b="1">
              <a:solidFill>
                <a:schemeClr val="bg1"/>
              </a:solidFill>
            </a:endParaRPr>
          </a:p>
          <a:p>
            <a:r>
              <a:rPr lang="zh-CN" altLang="en-US" b="1">
                <a:solidFill>
                  <a:schemeClr val="bg1"/>
                </a:solidFill>
              </a:rPr>
              <a:t>参宿七</a:t>
            </a:r>
          </a:p>
          <a:p>
            <a:endParaRPr lang="zh-CN" altLang="en-US" b="1">
              <a:solidFill>
                <a:schemeClr val="bg1"/>
              </a:solidFill>
            </a:endParaRPr>
          </a:p>
          <a:p>
            <a:r>
              <a:rPr lang="zh-CN" altLang="en-US" b="1">
                <a:solidFill>
                  <a:schemeClr val="bg1"/>
                </a:solidFill>
              </a:rPr>
              <a:t>北河二</a:t>
            </a:r>
          </a:p>
          <a:p>
            <a:endParaRPr lang="zh-CN" altLang="en-US" b="1">
              <a:solidFill>
                <a:schemeClr val="bg1"/>
              </a:solidFill>
            </a:endParaRPr>
          </a:p>
          <a:p>
            <a:r>
              <a:rPr lang="zh-CN" altLang="en-US" b="1">
                <a:solidFill>
                  <a:schemeClr val="bg1"/>
                </a:solidFill>
              </a:rPr>
              <a:t>北河三</a:t>
            </a:r>
          </a:p>
          <a:p>
            <a:endParaRPr lang="zh-CN" altLang="en-US" b="1">
              <a:solidFill>
                <a:schemeClr val="bg1"/>
              </a:solidFill>
            </a:endParaRPr>
          </a:p>
          <a:p>
            <a:r>
              <a:rPr lang="zh-CN" altLang="en-US" b="1">
                <a:solidFill>
                  <a:schemeClr val="bg1"/>
                </a:solidFill>
              </a:rPr>
              <a:t>天狼星</a:t>
            </a:r>
          </a:p>
          <a:p>
            <a:endParaRPr lang="zh-CN" altLang="en-US" b="1">
              <a:solidFill>
                <a:schemeClr val="bg1"/>
              </a:solidFill>
            </a:endParaRPr>
          </a:p>
          <a:p>
            <a:r>
              <a:rPr lang="zh-CN" altLang="en-US" b="1">
                <a:solidFill>
                  <a:schemeClr val="bg1"/>
                </a:solidFill>
              </a:rPr>
              <a:t>南河三</a:t>
            </a:r>
          </a:p>
        </p:txBody>
      </p:sp>
      <p:cxnSp>
        <p:nvCxnSpPr>
          <p:cNvPr id="13" name="直接连接符 12"/>
          <p:cNvCxnSpPr>
            <a:endCxn id="5" idx="0"/>
          </p:cNvCxnSpPr>
          <p:nvPr/>
        </p:nvCxnSpPr>
        <p:spPr>
          <a:xfrm flipH="1">
            <a:off x="6118225" y="1828800"/>
            <a:ext cx="3940175" cy="74612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>
            <a:endCxn id="6" idx="6"/>
          </p:cNvCxnSpPr>
          <p:nvPr/>
        </p:nvCxnSpPr>
        <p:spPr>
          <a:xfrm flipH="1">
            <a:off x="6770688" y="2590800"/>
            <a:ext cx="3363912" cy="1449388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 flipH="1">
            <a:off x="6935788" y="3276600"/>
            <a:ext cx="3211512" cy="167640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>
            <a:endCxn id="10" idx="0"/>
          </p:cNvCxnSpPr>
          <p:nvPr/>
        </p:nvCxnSpPr>
        <p:spPr>
          <a:xfrm flipH="1">
            <a:off x="8848725" y="4010025"/>
            <a:ext cx="1285875" cy="1060450"/>
          </a:xfrm>
          <a:prstGeom prst="line">
            <a:avLst/>
          </a:prstGeom>
          <a:ln w="38100">
            <a:solidFill>
              <a:srgbClr val="FF00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>
            <a:endCxn id="7" idx="5"/>
          </p:cNvCxnSpPr>
          <p:nvPr/>
        </p:nvCxnSpPr>
        <p:spPr>
          <a:xfrm flipH="1" flipV="1">
            <a:off x="8488363" y="4359275"/>
            <a:ext cx="1646237" cy="461963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>
            <a:endCxn id="8" idx="5"/>
          </p:cNvCxnSpPr>
          <p:nvPr/>
        </p:nvCxnSpPr>
        <p:spPr>
          <a:xfrm flipH="1" flipV="1">
            <a:off x="8189913" y="2303463"/>
            <a:ext cx="1868487" cy="3167062"/>
          </a:xfrm>
          <a:prstGeom prst="line">
            <a:avLst/>
          </a:prstGeom>
          <a:ln w="38100">
            <a:solidFill>
              <a:srgbClr val="00C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>
            <a:off x="3140075" y="4330700"/>
            <a:ext cx="2500313" cy="88900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 flipV="1">
            <a:off x="3140075" y="4724400"/>
            <a:ext cx="2576513" cy="315913"/>
          </a:xfrm>
          <a:prstGeom prst="line">
            <a:avLst/>
          </a:prstGeom>
          <a:ln w="38100">
            <a:solidFill>
              <a:srgbClr val="00C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 flipV="1">
            <a:off x="3143250" y="5303838"/>
            <a:ext cx="5102225" cy="517525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 flipV="1">
            <a:off x="3009900" y="5307013"/>
            <a:ext cx="3771900" cy="119538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>
            <a:off x="3140075" y="3611563"/>
            <a:ext cx="5257800" cy="320675"/>
          </a:xfrm>
          <a:prstGeom prst="line">
            <a:avLst/>
          </a:prstGeom>
          <a:ln w="38100">
            <a:solidFill>
              <a:srgbClr val="FF00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3140075" y="1419225"/>
            <a:ext cx="2590800" cy="13716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3140075" y="2241550"/>
            <a:ext cx="4267200" cy="701675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3140075" y="2943225"/>
            <a:ext cx="4191000" cy="106680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组合 20"/>
          <p:cNvGrpSpPr/>
          <p:nvPr/>
        </p:nvGrpSpPr>
        <p:grpSpPr>
          <a:xfrm>
            <a:off x="6143625" y="3771900"/>
            <a:ext cx="2254250" cy="1562050"/>
            <a:chOff x="6143625" y="3771900"/>
            <a:chExt cx="2254250" cy="1562050"/>
          </a:xfrm>
        </p:grpSpPr>
        <p:cxnSp>
          <p:nvCxnSpPr>
            <p:cNvPr id="3" name="直接连接符 2"/>
            <p:cNvCxnSpPr/>
            <p:nvPr/>
          </p:nvCxnSpPr>
          <p:spPr>
            <a:xfrm flipH="1">
              <a:off x="6837363" y="4114800"/>
              <a:ext cx="569912" cy="1192465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 flipH="1">
              <a:off x="6858774" y="5303838"/>
              <a:ext cx="1386701" cy="30112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/>
            <p:cNvCxnSpPr/>
            <p:nvPr/>
          </p:nvCxnSpPr>
          <p:spPr>
            <a:xfrm flipH="1" flipV="1">
              <a:off x="7412327" y="4113011"/>
              <a:ext cx="833148" cy="1190827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6143625" y="3771900"/>
              <a:ext cx="22542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 smtClean="0">
                  <a:solidFill>
                    <a:schemeClr val="bg1"/>
                  </a:solidFill>
                </a:rPr>
                <a:t>冬季大三角</a:t>
              </a:r>
              <a:endParaRPr lang="zh-CN" alt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3" name="组合 52"/>
          <p:cNvGrpSpPr/>
          <p:nvPr/>
        </p:nvGrpSpPr>
        <p:grpSpPr>
          <a:xfrm>
            <a:off x="5706994" y="2790825"/>
            <a:ext cx="4351406" cy="2568873"/>
            <a:chOff x="5706994" y="2790825"/>
            <a:chExt cx="4351406" cy="2568873"/>
          </a:xfrm>
        </p:grpSpPr>
        <p:cxnSp>
          <p:nvCxnSpPr>
            <p:cNvPr id="23" name="直接连接符 22"/>
            <p:cNvCxnSpPr/>
            <p:nvPr/>
          </p:nvCxnSpPr>
          <p:spPr>
            <a:xfrm flipH="1">
              <a:off x="6770688" y="5333008"/>
              <a:ext cx="1571624" cy="2669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/>
            <p:cNvCxnSpPr/>
            <p:nvPr/>
          </p:nvCxnSpPr>
          <p:spPr>
            <a:xfrm flipV="1">
              <a:off x="8342313" y="4007644"/>
              <a:ext cx="55562" cy="135141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/>
            <p:cNvCxnSpPr/>
            <p:nvPr/>
          </p:nvCxnSpPr>
          <p:spPr>
            <a:xfrm flipH="1" flipV="1">
              <a:off x="7412328" y="2943225"/>
              <a:ext cx="957766" cy="943769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49"/>
            <p:cNvCxnSpPr/>
            <p:nvPr/>
          </p:nvCxnSpPr>
          <p:spPr>
            <a:xfrm>
              <a:off x="5768975" y="2790825"/>
              <a:ext cx="1562100" cy="15240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/>
            <p:cNvCxnSpPr/>
            <p:nvPr/>
          </p:nvCxnSpPr>
          <p:spPr>
            <a:xfrm>
              <a:off x="5706994" y="2867025"/>
              <a:ext cx="23881" cy="1816324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55"/>
            <p:cNvCxnSpPr/>
            <p:nvPr/>
          </p:nvCxnSpPr>
          <p:spPr>
            <a:xfrm>
              <a:off x="5757034" y="4724400"/>
              <a:ext cx="972235" cy="594494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/>
            <p:cNvSpPr txBox="1"/>
            <p:nvPr/>
          </p:nvSpPr>
          <p:spPr>
            <a:xfrm>
              <a:off x="7891211" y="3149600"/>
              <a:ext cx="21671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 smtClean="0">
                  <a:solidFill>
                    <a:schemeClr val="bg1"/>
                  </a:solidFill>
                </a:rPr>
                <a:t>冬季六边形</a:t>
              </a:r>
              <a:endParaRPr lang="zh-CN" altLang="en-US" b="1" dirty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4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4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out)">
                                      <p:cBhvr>
                                        <p:cTn id="5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4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out)">
                                      <p:cBhvr>
                                        <p:cTn id="5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4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out)">
                                      <p:cBhvr>
                                        <p:cTn id="6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4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out)">
                                      <p:cBhvr>
                                        <p:cTn id="6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4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out)">
                                      <p:cBhvr>
                                        <p:cTn id="6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4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out)">
                                      <p:cBhvr>
                                        <p:cTn id="6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4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out)">
                                      <p:cBhvr>
                                        <p:cTn id="7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4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out)">
                                      <p:cBhvr>
                                        <p:cTn id="7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4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out)">
                                      <p:cBhvr>
                                        <p:cTn id="7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4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out)">
                                      <p:cBhvr>
                                        <p:cTn id="8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4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out)">
                                      <p:cBhvr>
                                        <p:cTn id="8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4" presetClass="exit" presetSubtype="32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out)">
                                      <p:cBhvr>
                                        <p:cTn id="8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 nodeType="clickPar">
                      <p:stCondLst>
                        <p:cond delay="indefinite"/>
                      </p:stCondLst>
                      <p:childTnLst>
                        <p:par>
                          <p:cTn id="9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1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9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 nodeType="clickPar">
                      <p:stCondLst>
                        <p:cond delay="indefinite"/>
                      </p:stCondLst>
                      <p:childTnLst>
                        <p:par>
                          <p:cTn id="9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6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9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 nodeType="clickPar">
                      <p:stCondLst>
                        <p:cond delay="indefinite"/>
                      </p:stCondLst>
                      <p:childTnLst>
                        <p:par>
                          <p:cTn id="10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1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 nodeType="clickPar">
                      <p:stCondLst>
                        <p:cond delay="indefinite"/>
                      </p:stCondLst>
                      <p:childTnLst>
                        <p:par>
                          <p:cTn id="10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6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 nodeType="clickPar">
                      <p:stCondLst>
                        <p:cond delay="indefinite"/>
                      </p:stCondLst>
                      <p:childTnLst>
                        <p:par>
                          <p:cTn id="1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1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 nodeType="clickPar">
                      <p:stCondLst>
                        <p:cond delay="indefinite"/>
                      </p:stCondLst>
                      <p:childTnLst>
                        <p:par>
                          <p:cTn id="1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6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 nodeType="clickPar">
                      <p:stCondLst>
                        <p:cond delay="indefinite"/>
                      </p:stCondLst>
                      <p:childTnLst>
                        <p:par>
                          <p:cTn id="1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1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 nodeType="clickPar">
                      <p:stCondLst>
                        <p:cond delay="indefinite"/>
                      </p:stCondLst>
                      <p:childTnLst>
                        <p:par>
                          <p:cTn id="1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6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 nodeType="clickPar">
                      <p:stCondLst>
                        <p:cond delay="indefinite"/>
                      </p:stCondLst>
                      <p:childTnLst>
                        <p:par>
                          <p:cTn id="1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1" presetID="4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out)">
                                      <p:cBhvr>
                                        <p:cTn id="13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4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out)">
                                      <p:cBhvr>
                                        <p:cTn id="13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4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out)">
                                      <p:cBhvr>
                                        <p:cTn id="13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4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out)">
                                      <p:cBhvr>
                                        <p:cTn id="14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4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out)">
                                      <p:cBhvr>
                                        <p:cTn id="14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4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out)">
                                      <p:cBhvr>
                                        <p:cTn id="14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4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out)">
                                      <p:cBhvr>
                                        <p:cTn id="15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4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out)">
                                      <p:cBhvr>
                                        <p:cTn id="15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6" grpId="1" animBg="1"/>
      <p:bldP spid="7" grpId="1" animBg="1"/>
      <p:bldP spid="7" grpId="2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71525" y="1417638"/>
            <a:ext cx="106299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bg1"/>
                </a:solidFill>
              </a:rPr>
              <a:t>冬季星空的天顶部分</a:t>
            </a:r>
            <a:r>
              <a:rPr lang="zh-CN" altLang="en-US" b="1" dirty="0" smtClean="0">
                <a:solidFill>
                  <a:schemeClr val="bg1"/>
                </a:solidFill>
              </a:rPr>
              <a:t>（</a:t>
            </a:r>
            <a:r>
              <a:rPr lang="en-US" altLang="zh-CN" b="1" dirty="0" smtClean="0">
                <a:solidFill>
                  <a:schemeClr val="bg1"/>
                </a:solidFill>
              </a:rPr>
              <a:t>12</a:t>
            </a:r>
            <a:r>
              <a:rPr lang="zh-CN" altLang="en-US" b="1" dirty="0" smtClean="0">
                <a:solidFill>
                  <a:schemeClr val="bg1"/>
                </a:solidFill>
              </a:rPr>
              <a:t>月</a:t>
            </a:r>
            <a:r>
              <a:rPr lang="en-US" altLang="zh-CN" b="1" dirty="0" smtClean="0">
                <a:solidFill>
                  <a:schemeClr val="bg1"/>
                </a:solidFill>
              </a:rPr>
              <a:t>4</a:t>
            </a:r>
            <a:r>
              <a:rPr lang="zh-CN" altLang="en-US" b="1" dirty="0" smtClean="0">
                <a:solidFill>
                  <a:schemeClr val="bg1"/>
                </a:solidFill>
              </a:rPr>
              <a:t>日晚上</a:t>
            </a:r>
            <a:r>
              <a:rPr lang="en-US" altLang="zh-CN" b="1" dirty="0" smtClean="0">
                <a:solidFill>
                  <a:schemeClr val="bg1"/>
                </a:solidFill>
              </a:rPr>
              <a:t>9</a:t>
            </a:r>
            <a:r>
              <a:rPr lang="zh-CN" altLang="en-US" b="1" dirty="0" smtClean="0">
                <a:solidFill>
                  <a:schemeClr val="bg1"/>
                </a:solidFill>
              </a:rPr>
              <a:t>：</a:t>
            </a:r>
            <a:r>
              <a:rPr lang="en-US" altLang="zh-CN" b="1" dirty="0" smtClean="0">
                <a:solidFill>
                  <a:schemeClr val="bg1"/>
                </a:solidFill>
              </a:rPr>
              <a:t>0</a:t>
            </a:r>
            <a:r>
              <a:rPr lang="en-US" altLang="zh-CN" b="1" dirty="0" smtClean="0">
                <a:solidFill>
                  <a:schemeClr val="bg1"/>
                </a:solidFill>
              </a:rPr>
              <a:t>0</a:t>
            </a:r>
            <a:r>
              <a:rPr lang="zh-CN" altLang="en-US" b="1" dirty="0" smtClean="0">
                <a:solidFill>
                  <a:schemeClr val="bg1"/>
                </a:solidFill>
              </a:rPr>
              <a:t>左右）主要由英仙座、白羊座、仙女座、天马座组成。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21505" name="标题 14337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4388" cy="1143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l"/>
            <a:r>
              <a:rPr lang="zh-CN" altLang="en-US" smtClean="0">
                <a:solidFill>
                  <a:schemeClr val="bg1"/>
                </a:solidFill>
              </a:rPr>
              <a:t>冬季星空（天顶）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9451" y="0"/>
            <a:ext cx="4154685" cy="6858000"/>
          </a:xfrm>
          <a:prstGeom prst="rect">
            <a:avLst/>
          </a:prstGeom>
        </p:spPr>
      </p:pic>
      <p:sp>
        <p:nvSpPr>
          <p:cNvPr id="6" name="椭圆 5"/>
          <p:cNvSpPr/>
          <p:nvPr/>
        </p:nvSpPr>
        <p:spPr>
          <a:xfrm>
            <a:off x="4572000" y="2128838"/>
            <a:ext cx="1171575" cy="198596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400425" y="2828922"/>
            <a:ext cx="17573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bg1"/>
                </a:solidFill>
              </a:rPr>
              <a:t>仙女座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9" name="椭圆 8"/>
          <p:cNvSpPr/>
          <p:nvPr/>
        </p:nvSpPr>
        <p:spPr>
          <a:xfrm>
            <a:off x="6249190" y="2819416"/>
            <a:ext cx="557213" cy="128587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6663527" y="3290587"/>
            <a:ext cx="13677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bg1"/>
                </a:solidFill>
              </a:rPr>
              <a:t>白羊座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4364830" y="4114799"/>
            <a:ext cx="2162965" cy="128587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400425" y="4414838"/>
            <a:ext cx="14001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bg1"/>
                </a:solidFill>
              </a:rPr>
              <a:t>英仙座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3400425" y="-457200"/>
            <a:ext cx="2848765" cy="258603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6249190" y="459432"/>
            <a:ext cx="16517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bg1"/>
                </a:solidFill>
              </a:rPr>
              <a:t>天马座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557838" y="5957888"/>
            <a:ext cx="11056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bg1"/>
                </a:solidFill>
              </a:rPr>
              <a:t>御夫座</a:t>
            </a:r>
            <a:endParaRPr lang="en-US" altLang="zh-CN" b="1" dirty="0" smtClean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806403" y="4743449"/>
            <a:ext cx="1714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bg1"/>
                </a:solidFill>
              </a:rPr>
              <a:t>金牛座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31" name="任意多边形 30"/>
          <p:cNvSpPr/>
          <p:nvPr/>
        </p:nvSpPr>
        <p:spPr>
          <a:xfrm>
            <a:off x="4557713" y="4443413"/>
            <a:ext cx="2228850" cy="617476"/>
          </a:xfrm>
          <a:custGeom>
            <a:avLst/>
            <a:gdLst>
              <a:gd name="connsiteX0" fmla="*/ 0 w 2228850"/>
              <a:gd name="connsiteY0" fmla="*/ 0 h 617476"/>
              <a:gd name="connsiteX1" fmla="*/ 1071562 w 2228850"/>
              <a:gd name="connsiteY1" fmla="*/ 614362 h 617476"/>
              <a:gd name="connsiteX2" fmla="*/ 2228850 w 2228850"/>
              <a:gd name="connsiteY2" fmla="*/ 242887 h 6174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28850" h="617476">
                <a:moveTo>
                  <a:pt x="0" y="0"/>
                </a:moveTo>
                <a:cubicBezTo>
                  <a:pt x="350043" y="286940"/>
                  <a:pt x="700087" y="573881"/>
                  <a:pt x="1071562" y="614362"/>
                </a:cubicBezTo>
                <a:cubicBezTo>
                  <a:pt x="1443037" y="654843"/>
                  <a:pt x="2050256" y="288131"/>
                  <a:pt x="2228850" y="242887"/>
                </a:cubicBezTo>
              </a:path>
            </a:pathLst>
          </a:cu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504" name="任意多边形 21503"/>
          <p:cNvSpPr/>
          <p:nvPr/>
        </p:nvSpPr>
        <p:spPr>
          <a:xfrm>
            <a:off x="4514850" y="1285875"/>
            <a:ext cx="830424" cy="3486150"/>
          </a:xfrm>
          <a:custGeom>
            <a:avLst/>
            <a:gdLst>
              <a:gd name="connsiteX0" fmla="*/ 585788 w 830424"/>
              <a:gd name="connsiteY0" fmla="*/ 3486150 h 3486150"/>
              <a:gd name="connsiteX1" fmla="*/ 800100 w 830424"/>
              <a:gd name="connsiteY1" fmla="*/ 1414463 h 3486150"/>
              <a:gd name="connsiteX2" fmla="*/ 0 w 830424"/>
              <a:gd name="connsiteY2" fmla="*/ 0 h 3486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30424" h="3486150">
                <a:moveTo>
                  <a:pt x="585788" y="3486150"/>
                </a:moveTo>
                <a:cubicBezTo>
                  <a:pt x="741759" y="2740819"/>
                  <a:pt x="897731" y="1995488"/>
                  <a:pt x="800100" y="1414463"/>
                </a:cubicBezTo>
                <a:cubicBezTo>
                  <a:pt x="702469" y="833438"/>
                  <a:pt x="130969" y="228600"/>
                  <a:pt x="0" y="0"/>
                </a:cubicBezTo>
              </a:path>
            </a:pathLst>
          </a:cu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500"/>
                                        <p:tgtEl>
                                          <p:spTgt spid="215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9" grpId="0" animBg="1"/>
      <p:bldP spid="10" grpId="0"/>
      <p:bldP spid="12" grpId="0" animBg="1"/>
      <p:bldP spid="13" grpId="0"/>
      <p:bldP spid="14" grpId="0" animBg="1"/>
      <p:bldP spid="15" grpId="0"/>
      <p:bldP spid="19" grpId="0"/>
      <p:bldP spid="20" grpId="0"/>
      <p:bldP spid="31" grpId="0" animBg="1" autoUpdateAnimBg="0"/>
      <p:bldP spid="2150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标题 14337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4388" cy="1143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l"/>
            <a:r>
              <a:rPr lang="zh-CN" altLang="en-US" smtClean="0">
                <a:solidFill>
                  <a:schemeClr val="bg1"/>
                </a:solidFill>
              </a:rPr>
              <a:t>冬季星空（天顶）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3222" y="33355"/>
            <a:ext cx="4174919" cy="6858000"/>
          </a:xfrm>
          <a:prstGeom prst="rect">
            <a:avLst/>
          </a:prstGeom>
        </p:spPr>
      </p:pic>
      <p:grpSp>
        <p:nvGrpSpPr>
          <p:cNvPr id="8" name="组合 7"/>
          <p:cNvGrpSpPr/>
          <p:nvPr/>
        </p:nvGrpSpPr>
        <p:grpSpPr>
          <a:xfrm>
            <a:off x="3400425" y="2128838"/>
            <a:ext cx="2343150" cy="1985962"/>
            <a:chOff x="3400425" y="2128838"/>
            <a:chExt cx="2343150" cy="1985962"/>
          </a:xfrm>
        </p:grpSpPr>
        <p:sp>
          <p:nvSpPr>
            <p:cNvPr id="6" name="椭圆 5"/>
            <p:cNvSpPr/>
            <p:nvPr/>
          </p:nvSpPr>
          <p:spPr>
            <a:xfrm>
              <a:off x="4572000" y="2128838"/>
              <a:ext cx="1171575" cy="1985962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400425" y="2828922"/>
              <a:ext cx="175736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 smtClean="0">
                  <a:solidFill>
                    <a:schemeClr val="bg1"/>
                  </a:solidFill>
                </a:rPr>
                <a:t>仙女座</a:t>
              </a:r>
              <a:endParaRPr lang="zh-CN" alt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6118918" y="2650648"/>
            <a:ext cx="1782070" cy="1285878"/>
            <a:chOff x="6118918" y="2650648"/>
            <a:chExt cx="1782070" cy="1285878"/>
          </a:xfrm>
        </p:grpSpPr>
        <p:sp>
          <p:nvSpPr>
            <p:cNvPr id="9" name="椭圆 8"/>
            <p:cNvSpPr/>
            <p:nvPr/>
          </p:nvSpPr>
          <p:spPr>
            <a:xfrm>
              <a:off x="6118918" y="2650648"/>
              <a:ext cx="557213" cy="1285878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533255" y="3121819"/>
              <a:ext cx="136773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 smtClean="0">
                  <a:solidFill>
                    <a:schemeClr val="bg1"/>
                  </a:solidFill>
                </a:rPr>
                <a:t>白羊座</a:t>
              </a:r>
              <a:endParaRPr lang="zh-CN" alt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3400425" y="4114799"/>
            <a:ext cx="3127370" cy="1285875"/>
            <a:chOff x="3400425" y="4114799"/>
            <a:chExt cx="3127370" cy="1285875"/>
          </a:xfrm>
        </p:grpSpPr>
        <p:sp>
          <p:nvSpPr>
            <p:cNvPr id="12" name="椭圆 11"/>
            <p:cNvSpPr/>
            <p:nvPr/>
          </p:nvSpPr>
          <p:spPr>
            <a:xfrm>
              <a:off x="4364830" y="4114799"/>
              <a:ext cx="2162965" cy="1285875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400425" y="4414838"/>
              <a:ext cx="140017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 smtClean="0">
                  <a:solidFill>
                    <a:schemeClr val="bg1"/>
                  </a:solidFill>
                </a:rPr>
                <a:t>英仙座</a:t>
              </a:r>
              <a:endParaRPr lang="zh-CN" alt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3400425" y="-457200"/>
            <a:ext cx="4500563" cy="2586038"/>
            <a:chOff x="3400425" y="-457200"/>
            <a:chExt cx="4500563" cy="2586038"/>
          </a:xfrm>
        </p:grpSpPr>
        <p:sp>
          <p:nvSpPr>
            <p:cNvPr id="14" name="椭圆 13"/>
            <p:cNvSpPr/>
            <p:nvPr/>
          </p:nvSpPr>
          <p:spPr>
            <a:xfrm>
              <a:off x="3400425" y="-457200"/>
              <a:ext cx="2848765" cy="2586038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249190" y="459432"/>
              <a:ext cx="165179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 smtClean="0">
                  <a:solidFill>
                    <a:schemeClr val="bg1"/>
                  </a:solidFill>
                </a:rPr>
                <a:t>天马座</a:t>
              </a:r>
              <a:endParaRPr lang="zh-CN" altLang="en-US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5557838" y="5957888"/>
            <a:ext cx="11056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bg1"/>
                </a:solidFill>
              </a:rPr>
              <a:t>御夫座</a:t>
            </a:r>
            <a:endParaRPr lang="en-US" altLang="zh-CN" b="1" dirty="0" smtClean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806403" y="4743449"/>
            <a:ext cx="1714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bg1"/>
                </a:solidFill>
              </a:rPr>
              <a:t>金牛座</a:t>
            </a:r>
            <a:endParaRPr lang="zh-CN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8964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sz="5400" b="1" dirty="0">
                <a:solidFill>
                  <a:schemeClr val="bg1"/>
                </a:solidFill>
              </a:rPr>
              <a:t>冬季</a:t>
            </a:r>
            <a:r>
              <a:rPr lang="zh-CN" altLang="en-US" sz="5400" b="1" dirty="0" smtClean="0">
                <a:solidFill>
                  <a:schemeClr val="bg1"/>
                </a:solidFill>
              </a:rPr>
              <a:t>星空（西北部）</a:t>
            </a:r>
            <a:endParaRPr lang="zh-CN" altLang="en-US" sz="5400" b="1" dirty="0">
              <a:solidFill>
                <a:schemeClr val="bg1"/>
              </a:solidFill>
            </a:endParaRPr>
          </a:p>
        </p:txBody>
      </p:sp>
      <p:pic>
        <p:nvPicPr>
          <p:cNvPr id="22530" name="Picture 2" descr="F:\文章\星空内训（留存部分）\图片资料\西北部有图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0046" y="274955"/>
            <a:ext cx="4379703" cy="7194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直接连接符 5"/>
          <p:cNvCxnSpPr/>
          <p:nvPr/>
        </p:nvCxnSpPr>
        <p:spPr>
          <a:xfrm>
            <a:off x="7239897" y="3200400"/>
            <a:ext cx="2904228" cy="4286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0015537" y="2969567"/>
            <a:ext cx="14001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bg1"/>
                </a:solidFill>
              </a:rPr>
              <a:t>天顶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cxnSp>
        <p:nvCxnSpPr>
          <p:cNvPr id="9" name="直接连接符 8"/>
          <p:cNvCxnSpPr/>
          <p:nvPr/>
        </p:nvCxnSpPr>
        <p:spPr>
          <a:xfrm flipH="1">
            <a:off x="3271838" y="5500688"/>
            <a:ext cx="315753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214561" y="5269855"/>
            <a:ext cx="35040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bg1"/>
                </a:solidFill>
              </a:rPr>
              <a:t>天津四</a:t>
            </a:r>
            <a:endParaRPr lang="en-US" altLang="zh-CN" b="1" dirty="0" smtClean="0">
              <a:solidFill>
                <a:schemeClr val="bg1"/>
              </a:solidFill>
            </a:endParaRPr>
          </a:p>
          <a:p>
            <a:r>
              <a:rPr lang="zh-CN" altLang="en-US" b="1" dirty="0" smtClean="0">
                <a:solidFill>
                  <a:schemeClr val="bg1"/>
                </a:solidFill>
              </a:rPr>
              <a:t>（夏季大三角中的一颗）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329613" y="1359544"/>
            <a:ext cx="18145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bg1"/>
                </a:solidFill>
              </a:rPr>
              <a:t>猎户座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515225" y="2290464"/>
            <a:ext cx="16287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bg1"/>
                </a:solidFill>
              </a:rPr>
              <a:t>金牛座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6958013" y="4100513"/>
            <a:ext cx="942975" cy="60007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" name="直接连接符 15"/>
          <p:cNvCxnSpPr>
            <a:stCxn id="14" idx="6"/>
          </p:cNvCxnSpPr>
          <p:nvPr/>
        </p:nvCxnSpPr>
        <p:spPr>
          <a:xfrm flipV="1">
            <a:off x="7900988" y="4400550"/>
            <a:ext cx="2243137" cy="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0144125" y="4100513"/>
            <a:ext cx="14573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bg1"/>
                </a:solidFill>
              </a:rPr>
              <a:t>仙后座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8143875" y="5143500"/>
            <a:ext cx="2000250" cy="1428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0144125" y="4808190"/>
            <a:ext cx="12715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bg1"/>
                </a:solidFill>
              </a:rPr>
              <a:t>北极星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7900988" y="5000625"/>
            <a:ext cx="614362" cy="105727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4" name="直接连接符 23"/>
          <p:cNvCxnSpPr>
            <a:stCxn id="22" idx="6"/>
          </p:cNvCxnSpPr>
          <p:nvPr/>
        </p:nvCxnSpPr>
        <p:spPr>
          <a:xfrm flipV="1">
            <a:off x="8515350" y="5529262"/>
            <a:ext cx="1628775" cy="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10144125" y="5298430"/>
            <a:ext cx="12715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bg1"/>
                </a:solidFill>
              </a:rPr>
              <a:t>小熊座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26" name="椭圆 25"/>
          <p:cNvSpPr/>
          <p:nvPr/>
        </p:nvSpPr>
        <p:spPr>
          <a:xfrm rot="2602673">
            <a:off x="5122068" y="3175397"/>
            <a:ext cx="1193007" cy="192166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8" name="直接连接符 27"/>
          <p:cNvCxnSpPr>
            <a:stCxn id="26" idx="3"/>
            <a:endCxn id="29" idx="3"/>
          </p:cNvCxnSpPr>
          <p:nvPr/>
        </p:nvCxnSpPr>
        <p:spPr>
          <a:xfrm flipH="1" flipV="1">
            <a:off x="3443288" y="4331346"/>
            <a:ext cx="1502083" cy="902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2214563" y="4100513"/>
            <a:ext cx="1228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bg1"/>
                </a:solidFill>
              </a:rPr>
              <a:t>天马座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31" name="椭圆 30"/>
          <p:cNvSpPr/>
          <p:nvPr/>
        </p:nvSpPr>
        <p:spPr>
          <a:xfrm rot="20436283">
            <a:off x="6602744" y="4716929"/>
            <a:ext cx="1371585" cy="6127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2529" name="直接连接符 22528"/>
          <p:cNvCxnSpPr>
            <a:stCxn id="31" idx="6"/>
          </p:cNvCxnSpPr>
          <p:nvPr/>
        </p:nvCxnSpPr>
        <p:spPr>
          <a:xfrm>
            <a:off x="7935410" y="4795539"/>
            <a:ext cx="2080127" cy="126236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531" name="TextBox 22530"/>
          <p:cNvSpPr txBox="1"/>
          <p:nvPr/>
        </p:nvSpPr>
        <p:spPr>
          <a:xfrm>
            <a:off x="10144125" y="5886450"/>
            <a:ext cx="11572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bg1"/>
                </a:solidFill>
              </a:rPr>
              <a:t>仙王座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22535" name="任意多边形 22534"/>
          <p:cNvSpPr/>
          <p:nvPr/>
        </p:nvSpPr>
        <p:spPr>
          <a:xfrm>
            <a:off x="7343775" y="2771775"/>
            <a:ext cx="563862" cy="1614488"/>
          </a:xfrm>
          <a:custGeom>
            <a:avLst/>
            <a:gdLst>
              <a:gd name="connsiteX0" fmla="*/ 400050 w 563862"/>
              <a:gd name="connsiteY0" fmla="*/ 0 h 1614488"/>
              <a:gd name="connsiteX1" fmla="*/ 542925 w 563862"/>
              <a:gd name="connsiteY1" fmla="*/ 942975 h 1614488"/>
              <a:gd name="connsiteX2" fmla="*/ 0 w 563862"/>
              <a:gd name="connsiteY2" fmla="*/ 1614488 h 1614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63862" h="1614488">
                <a:moveTo>
                  <a:pt x="400050" y="0"/>
                </a:moveTo>
                <a:cubicBezTo>
                  <a:pt x="504825" y="336947"/>
                  <a:pt x="609600" y="673894"/>
                  <a:pt x="542925" y="942975"/>
                </a:cubicBezTo>
                <a:cubicBezTo>
                  <a:pt x="476250" y="1212056"/>
                  <a:pt x="116681" y="1514476"/>
                  <a:pt x="0" y="1614488"/>
                </a:cubicBezTo>
              </a:path>
            </a:pathLst>
          </a:cu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536" name="任意多边形 22535"/>
          <p:cNvSpPr/>
          <p:nvPr/>
        </p:nvSpPr>
        <p:spPr>
          <a:xfrm>
            <a:off x="6072188" y="3696581"/>
            <a:ext cx="1785937" cy="532519"/>
          </a:xfrm>
          <a:custGeom>
            <a:avLst/>
            <a:gdLst>
              <a:gd name="connsiteX0" fmla="*/ 1785937 w 1785937"/>
              <a:gd name="connsiteY0" fmla="*/ 46744 h 532519"/>
              <a:gd name="connsiteX1" fmla="*/ 471487 w 1785937"/>
              <a:gd name="connsiteY1" fmla="*/ 46744 h 532519"/>
              <a:gd name="connsiteX2" fmla="*/ 0 w 1785937"/>
              <a:gd name="connsiteY2" fmla="*/ 532519 h 532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85937" h="532519">
                <a:moveTo>
                  <a:pt x="1785937" y="46744"/>
                </a:moveTo>
                <a:cubicBezTo>
                  <a:pt x="1277540" y="6262"/>
                  <a:pt x="769143" y="-34219"/>
                  <a:pt x="471487" y="46744"/>
                </a:cubicBezTo>
                <a:cubicBezTo>
                  <a:pt x="173831" y="127707"/>
                  <a:pt x="86915" y="330113"/>
                  <a:pt x="0" y="532519"/>
                </a:cubicBezTo>
              </a:path>
            </a:pathLst>
          </a:cu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2537" name="墨迹 22536"/>
              <p14:cNvContentPartPr/>
              <p14:nvPr/>
            </p14:nvContentPartPr>
            <p14:xfrm>
              <a:off x="7233120" y="3170160"/>
              <a:ext cx="45000" cy="71640"/>
            </p14:xfrm>
          </p:contentPart>
        </mc:Choice>
        <mc:Fallback xmlns="">
          <p:pic>
            <p:nvPicPr>
              <p:cNvPr id="22537" name="墨迹 22536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223760" y="3160800"/>
                <a:ext cx="63720" cy="90360"/>
              </a:xfrm>
              <a:prstGeom prst="rect">
                <a:avLst/>
              </a:prstGeom>
            </p:spPr>
          </p:pic>
        </mc:Fallback>
      </mc:AlternateContent>
      <p:cxnSp>
        <p:nvCxnSpPr>
          <p:cNvPr id="22539" name="直接连接符 22538"/>
          <p:cNvCxnSpPr/>
          <p:nvPr/>
        </p:nvCxnSpPr>
        <p:spPr>
          <a:xfrm flipH="1">
            <a:off x="8143875" y="1359544"/>
            <a:ext cx="846764" cy="104075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541" name="椭圆 22540"/>
          <p:cNvSpPr/>
          <p:nvPr/>
        </p:nvSpPr>
        <p:spPr>
          <a:xfrm>
            <a:off x="6539928" y="3431232"/>
            <a:ext cx="1085778" cy="53160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2543" name="直接连接符 22542"/>
          <p:cNvCxnSpPr>
            <a:stCxn id="22541" idx="6"/>
          </p:cNvCxnSpPr>
          <p:nvPr/>
        </p:nvCxnSpPr>
        <p:spPr>
          <a:xfrm>
            <a:off x="7625706" y="3697036"/>
            <a:ext cx="238983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545" name="TextBox 22544"/>
          <p:cNvSpPr txBox="1"/>
          <p:nvPr/>
        </p:nvSpPr>
        <p:spPr>
          <a:xfrm>
            <a:off x="10015537" y="3466203"/>
            <a:ext cx="12858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bg1"/>
                </a:solidFill>
              </a:rPr>
              <a:t>仙女座</a:t>
            </a:r>
            <a:endParaRPr lang="zh-CN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3463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500"/>
                                        <p:tgtEl>
                                          <p:spTgt spid="22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500"/>
                                        <p:tgtEl>
                                          <p:spTgt spid="225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6" dur="500"/>
                                        <p:tgtEl>
                                          <p:spTgt spid="225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6" dur="500"/>
                                        <p:tgtEl>
                                          <p:spTgt spid="225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2" dur="500"/>
                                        <p:tgtEl>
                                          <p:spTgt spid="225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7" dur="500"/>
                                        <p:tgtEl>
                                          <p:spTgt spid="225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0" dur="500"/>
                                        <p:tgtEl>
                                          <p:spTgt spid="225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3" dur="500"/>
                                        <p:tgtEl>
                                          <p:spTgt spid="225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9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9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9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1" dur="500"/>
                                        <p:tgtEl>
                                          <p:spTgt spid="225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4" dur="500"/>
                                        <p:tgtEl>
                                          <p:spTgt spid="225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11" grpId="0"/>
      <p:bldP spid="12" grpId="0"/>
      <p:bldP spid="14" grpId="0" animBg="1"/>
      <p:bldP spid="17" grpId="0"/>
      <p:bldP spid="21" grpId="0"/>
      <p:bldP spid="22" grpId="0" animBg="1"/>
      <p:bldP spid="25" grpId="0"/>
      <p:bldP spid="26" grpId="0" animBg="1"/>
      <p:bldP spid="29" grpId="0"/>
      <p:bldP spid="31" grpId="0" animBg="1"/>
      <p:bldP spid="22531" grpId="0"/>
      <p:bldP spid="22535" grpId="0" animBg="1"/>
      <p:bldP spid="22536" grpId="0" animBg="1"/>
      <p:bldP spid="22541" grpId="0" animBg="1"/>
      <p:bldP spid="2254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标题 5121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4388" cy="1143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l"/>
            <a:r>
              <a:rPr lang="zh-CN" altLang="en-US" sz="5400" dirty="0" smtClean="0">
                <a:solidFill>
                  <a:schemeClr val="bg1"/>
                </a:solidFill>
              </a:rPr>
              <a:t>冬季星空（东方）</a:t>
            </a:r>
          </a:p>
        </p:txBody>
      </p:sp>
      <p:sp>
        <p:nvSpPr>
          <p:cNvPr id="5122" name="文本占位符 5122"/>
          <p:cNvSpPr>
            <a:spLocks noGrp="1" noChangeArrowheads="1"/>
          </p:cNvSpPr>
          <p:nvPr>
            <p:ph idx="1"/>
          </p:nvPr>
        </p:nvSpPr>
        <p:spPr bwMode="auto">
          <a:xfrm>
            <a:off x="609600" y="1600200"/>
            <a:ext cx="10974388" cy="45259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sz="2800" b="1" dirty="0" smtClean="0">
                <a:solidFill>
                  <a:schemeClr val="bg1"/>
                </a:solidFill>
              </a:rPr>
              <a:t>在一年四季之中，冬季星空最为壮丽。最引人注目的，是高悬于南方天空的</a:t>
            </a:r>
            <a:r>
              <a:rPr lang="zh-CN" altLang="en-US" sz="2800" b="1" dirty="0" smtClean="0">
                <a:solidFill>
                  <a:schemeClr val="tx2"/>
                </a:solidFill>
              </a:rPr>
              <a:t>猎户座</a:t>
            </a:r>
            <a:r>
              <a:rPr lang="zh-CN" altLang="en-US" sz="2800" b="1" dirty="0" smtClean="0">
                <a:solidFill>
                  <a:schemeClr val="bg1"/>
                </a:solidFill>
              </a:rPr>
              <a:t>，顺着三星向南偏东寻去，可找到全天最亮的</a:t>
            </a:r>
            <a:r>
              <a:rPr lang="zh-CN" altLang="en-US" sz="2800" b="1" dirty="0" smtClean="0">
                <a:solidFill>
                  <a:schemeClr val="tx2"/>
                </a:solidFill>
              </a:rPr>
              <a:t>天狼星</a:t>
            </a:r>
            <a:r>
              <a:rPr lang="zh-CN" altLang="en-US" sz="2800" b="1" dirty="0" smtClean="0">
                <a:solidFill>
                  <a:schemeClr val="bg1"/>
                </a:solidFill>
              </a:rPr>
              <a:t>。在参宿四的正东，另有一颗亮星南河三。参宿四、天狼星和南河三组成著名的“</a:t>
            </a:r>
            <a:r>
              <a:rPr lang="zh-CN" altLang="en-US" sz="2800" b="1" dirty="0" smtClean="0">
                <a:solidFill>
                  <a:schemeClr val="tx2"/>
                </a:solidFill>
              </a:rPr>
              <a:t>冬季大三角</a:t>
            </a:r>
            <a:r>
              <a:rPr lang="zh-CN" altLang="en-US" sz="2800" b="1" dirty="0" smtClean="0">
                <a:solidFill>
                  <a:schemeClr val="bg1"/>
                </a:solidFill>
              </a:rPr>
              <a:t>”。 沿猎户座三星向西北望去，可找到另一颗红色亮星</a:t>
            </a:r>
            <a:r>
              <a:rPr lang="zh-CN" altLang="en-US" sz="2800" b="1" dirty="0" smtClean="0">
                <a:solidFill>
                  <a:schemeClr val="tx2"/>
                </a:solidFill>
              </a:rPr>
              <a:t>毕宿五</a:t>
            </a:r>
            <a:r>
              <a:rPr lang="zh-CN" altLang="en-US" sz="2800" b="1" dirty="0" smtClean="0">
                <a:solidFill>
                  <a:schemeClr val="bg1"/>
                </a:solidFill>
              </a:rPr>
              <a:t>，再继续向北天寻去，可看到由6～7颗小星组成的“</a:t>
            </a:r>
            <a:r>
              <a:rPr lang="zh-CN" altLang="en-US" sz="2800" b="1" dirty="0" smtClean="0">
                <a:solidFill>
                  <a:schemeClr val="tx2"/>
                </a:solidFill>
              </a:rPr>
              <a:t>昴星团</a:t>
            </a:r>
            <a:r>
              <a:rPr lang="zh-CN" altLang="en-US" sz="2800" b="1" dirty="0" smtClean="0">
                <a:solidFill>
                  <a:schemeClr val="bg1"/>
                </a:solidFill>
              </a:rPr>
              <a:t>”，它们皆属于</a:t>
            </a:r>
            <a:r>
              <a:rPr lang="zh-CN" altLang="en-US" sz="2800" b="1" dirty="0" smtClean="0">
                <a:solidFill>
                  <a:schemeClr val="tx2"/>
                </a:solidFill>
              </a:rPr>
              <a:t>金牛座</a:t>
            </a:r>
            <a:r>
              <a:rPr lang="zh-CN" altLang="en-US" sz="2800" b="1" dirty="0" smtClean="0">
                <a:solidFill>
                  <a:schemeClr val="bg1"/>
                </a:solidFill>
              </a:rPr>
              <a:t>。金牛座的东北，是五边形的</a:t>
            </a:r>
            <a:r>
              <a:rPr lang="zh-CN" altLang="en-US" sz="2800" b="1" dirty="0" smtClean="0">
                <a:solidFill>
                  <a:schemeClr val="tx2"/>
                </a:solidFill>
              </a:rPr>
              <a:t>御夫座</a:t>
            </a:r>
            <a:r>
              <a:rPr lang="zh-CN" altLang="en-US" sz="2800" b="1" dirty="0" smtClean="0">
                <a:solidFill>
                  <a:schemeClr val="bg1"/>
                </a:solidFill>
              </a:rPr>
              <a:t>，御夫座主星</a:t>
            </a:r>
            <a:r>
              <a:rPr lang="zh-CN" altLang="en-US" sz="2800" b="1" dirty="0" smtClean="0">
                <a:solidFill>
                  <a:schemeClr val="tx2"/>
                </a:solidFill>
              </a:rPr>
              <a:t>五车二</a:t>
            </a:r>
            <a:r>
              <a:rPr lang="zh-CN" altLang="en-US" sz="2800" b="1" dirty="0" smtClean="0">
                <a:solidFill>
                  <a:schemeClr val="bg1"/>
                </a:solidFill>
              </a:rPr>
              <a:t>也是一颗很亮的星。</a:t>
            </a:r>
          </a:p>
        </p:txBody>
      </p:sp>
      <p:pic>
        <p:nvPicPr>
          <p:cNvPr id="5124" name="图片 5123" descr="未标题-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5075" y="0"/>
            <a:ext cx="4643438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5" name="文本框 5124"/>
          <p:cNvSpPr txBox="1">
            <a:spLocks noChangeArrowheads="1"/>
          </p:cNvSpPr>
          <p:nvPr/>
        </p:nvSpPr>
        <p:spPr bwMode="auto">
          <a:xfrm>
            <a:off x="8947150" y="254000"/>
            <a:ext cx="19780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b="1" dirty="0" smtClean="0">
                <a:solidFill>
                  <a:schemeClr val="tx2"/>
                </a:solidFill>
              </a:rPr>
              <a:t>星等</a:t>
            </a:r>
            <a:endParaRPr lang="zh-CN" altLang="en-US" b="1" dirty="0">
              <a:solidFill>
                <a:schemeClr val="tx2"/>
              </a:solidFill>
            </a:endParaRPr>
          </a:p>
        </p:txBody>
      </p:sp>
      <p:sp>
        <p:nvSpPr>
          <p:cNvPr id="5126" name="直接连接符 5125"/>
          <p:cNvSpPr>
            <a:spLocks noChangeShapeType="1"/>
          </p:cNvSpPr>
          <p:nvPr/>
        </p:nvSpPr>
        <p:spPr bwMode="auto">
          <a:xfrm>
            <a:off x="7100888" y="157163"/>
            <a:ext cx="1846262" cy="236537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5" grpId="0" bldLvl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sz="5400" b="1" dirty="0">
                <a:solidFill>
                  <a:schemeClr val="bg1"/>
                </a:solidFill>
              </a:rPr>
              <a:t>冬季</a:t>
            </a:r>
            <a:r>
              <a:rPr lang="zh-CN" altLang="en-US" sz="5400" b="1" dirty="0" smtClean="0">
                <a:solidFill>
                  <a:schemeClr val="bg1"/>
                </a:solidFill>
              </a:rPr>
              <a:t>星空（西北部）</a:t>
            </a:r>
            <a:endParaRPr lang="zh-CN" altLang="en-US" sz="5400" b="1" dirty="0">
              <a:solidFill>
                <a:schemeClr val="bg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258" y="391264"/>
            <a:ext cx="4195351" cy="6858000"/>
          </a:xfrm>
          <a:prstGeom prst="rect">
            <a:avLst/>
          </a:prstGeom>
        </p:spPr>
      </p:pic>
      <p:cxnSp>
        <p:nvCxnSpPr>
          <p:cNvPr id="9" name="直接连接符 8"/>
          <p:cNvCxnSpPr/>
          <p:nvPr/>
        </p:nvCxnSpPr>
        <p:spPr>
          <a:xfrm flipH="1">
            <a:off x="3257550" y="5369870"/>
            <a:ext cx="315753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214563" y="5141267"/>
            <a:ext cx="35040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bg1"/>
                </a:solidFill>
              </a:rPr>
              <a:t>天津四</a:t>
            </a:r>
            <a:endParaRPr lang="en-US" altLang="zh-CN" b="1" dirty="0" smtClean="0">
              <a:solidFill>
                <a:schemeClr val="bg1"/>
              </a:solidFill>
            </a:endParaRPr>
          </a:p>
          <a:p>
            <a:r>
              <a:rPr lang="zh-CN" altLang="en-US" b="1" dirty="0" smtClean="0">
                <a:solidFill>
                  <a:schemeClr val="bg1"/>
                </a:solidFill>
              </a:rPr>
              <a:t>（夏季大三角中的一颗）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329613" y="1359544"/>
            <a:ext cx="18145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bg1"/>
                </a:solidFill>
              </a:rPr>
              <a:t>猎户座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515225" y="2290464"/>
            <a:ext cx="16287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bg1"/>
                </a:solidFill>
              </a:rPr>
              <a:t>金牛座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6958013" y="4100513"/>
            <a:ext cx="942975" cy="60007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" name="直接连接符 15"/>
          <p:cNvCxnSpPr>
            <a:stCxn id="14" idx="6"/>
          </p:cNvCxnSpPr>
          <p:nvPr/>
        </p:nvCxnSpPr>
        <p:spPr>
          <a:xfrm flipV="1">
            <a:off x="7900988" y="4400550"/>
            <a:ext cx="2243137" cy="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0144125" y="4100513"/>
            <a:ext cx="14573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bg1"/>
                </a:solidFill>
              </a:rPr>
              <a:t>仙后座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8051432" y="5031878"/>
            <a:ext cx="2000250" cy="1428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0144125" y="4808190"/>
            <a:ext cx="12715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bg1"/>
                </a:solidFill>
              </a:rPr>
              <a:t>北极星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7829551" y="4943653"/>
            <a:ext cx="614362" cy="105727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4" name="直接连接符 23"/>
          <p:cNvCxnSpPr>
            <a:stCxn id="22" idx="6"/>
          </p:cNvCxnSpPr>
          <p:nvPr/>
        </p:nvCxnSpPr>
        <p:spPr>
          <a:xfrm flipV="1">
            <a:off x="8443913" y="5472290"/>
            <a:ext cx="1628775" cy="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10144125" y="5298430"/>
            <a:ext cx="12715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bg1"/>
                </a:solidFill>
              </a:rPr>
              <a:t>小熊座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26" name="椭圆 25"/>
          <p:cNvSpPr/>
          <p:nvPr/>
        </p:nvSpPr>
        <p:spPr>
          <a:xfrm rot="2602673">
            <a:off x="5122068" y="3175397"/>
            <a:ext cx="1193007" cy="192166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8" name="直接连接符 27"/>
          <p:cNvCxnSpPr>
            <a:stCxn id="26" idx="3"/>
            <a:endCxn id="29" idx="3"/>
          </p:cNvCxnSpPr>
          <p:nvPr/>
        </p:nvCxnSpPr>
        <p:spPr>
          <a:xfrm flipH="1" flipV="1">
            <a:off x="3443288" y="4331346"/>
            <a:ext cx="1502083" cy="902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2214563" y="4100513"/>
            <a:ext cx="1228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bg1"/>
                </a:solidFill>
              </a:rPr>
              <a:t>天马座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31" name="椭圆 30"/>
          <p:cNvSpPr/>
          <p:nvPr/>
        </p:nvSpPr>
        <p:spPr>
          <a:xfrm rot="20436283">
            <a:off x="6602744" y="4716929"/>
            <a:ext cx="1371585" cy="6127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2529" name="直接连接符 22528"/>
          <p:cNvCxnSpPr>
            <a:stCxn id="31" idx="6"/>
          </p:cNvCxnSpPr>
          <p:nvPr/>
        </p:nvCxnSpPr>
        <p:spPr>
          <a:xfrm>
            <a:off x="7935410" y="4795539"/>
            <a:ext cx="2080127" cy="126236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531" name="TextBox 22530"/>
          <p:cNvSpPr txBox="1"/>
          <p:nvPr/>
        </p:nvSpPr>
        <p:spPr>
          <a:xfrm>
            <a:off x="10144125" y="5886450"/>
            <a:ext cx="11572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bg1"/>
                </a:solidFill>
              </a:rPr>
              <a:t>仙王座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22535" name="任意多边形 22534"/>
          <p:cNvSpPr/>
          <p:nvPr/>
        </p:nvSpPr>
        <p:spPr>
          <a:xfrm>
            <a:off x="7343775" y="2771775"/>
            <a:ext cx="563862" cy="1614488"/>
          </a:xfrm>
          <a:custGeom>
            <a:avLst/>
            <a:gdLst>
              <a:gd name="connsiteX0" fmla="*/ 400050 w 563862"/>
              <a:gd name="connsiteY0" fmla="*/ 0 h 1614488"/>
              <a:gd name="connsiteX1" fmla="*/ 542925 w 563862"/>
              <a:gd name="connsiteY1" fmla="*/ 942975 h 1614488"/>
              <a:gd name="connsiteX2" fmla="*/ 0 w 563862"/>
              <a:gd name="connsiteY2" fmla="*/ 1614488 h 1614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63862" h="1614488">
                <a:moveTo>
                  <a:pt x="400050" y="0"/>
                </a:moveTo>
                <a:cubicBezTo>
                  <a:pt x="504825" y="336947"/>
                  <a:pt x="609600" y="673894"/>
                  <a:pt x="542925" y="942975"/>
                </a:cubicBezTo>
                <a:cubicBezTo>
                  <a:pt x="476250" y="1212056"/>
                  <a:pt x="116681" y="1514476"/>
                  <a:pt x="0" y="1614488"/>
                </a:cubicBezTo>
              </a:path>
            </a:pathLst>
          </a:cu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536" name="任意多边形 22535"/>
          <p:cNvSpPr/>
          <p:nvPr/>
        </p:nvSpPr>
        <p:spPr>
          <a:xfrm>
            <a:off x="6072188" y="3696581"/>
            <a:ext cx="1785937" cy="532519"/>
          </a:xfrm>
          <a:custGeom>
            <a:avLst/>
            <a:gdLst>
              <a:gd name="connsiteX0" fmla="*/ 1785937 w 1785937"/>
              <a:gd name="connsiteY0" fmla="*/ 46744 h 532519"/>
              <a:gd name="connsiteX1" fmla="*/ 471487 w 1785937"/>
              <a:gd name="connsiteY1" fmla="*/ 46744 h 532519"/>
              <a:gd name="connsiteX2" fmla="*/ 0 w 1785937"/>
              <a:gd name="connsiteY2" fmla="*/ 532519 h 532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85937" h="532519">
                <a:moveTo>
                  <a:pt x="1785937" y="46744"/>
                </a:moveTo>
                <a:cubicBezTo>
                  <a:pt x="1277540" y="6262"/>
                  <a:pt x="769143" y="-34219"/>
                  <a:pt x="471487" y="46744"/>
                </a:cubicBezTo>
                <a:cubicBezTo>
                  <a:pt x="173831" y="127707"/>
                  <a:pt x="86915" y="330113"/>
                  <a:pt x="0" y="532519"/>
                </a:cubicBezTo>
              </a:path>
            </a:pathLst>
          </a:cu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2537" name="墨迹 22536"/>
              <p14:cNvContentPartPr/>
              <p14:nvPr/>
            </p14:nvContentPartPr>
            <p14:xfrm>
              <a:off x="7233120" y="3170160"/>
              <a:ext cx="45000" cy="71640"/>
            </p14:xfrm>
          </p:contentPart>
        </mc:Choice>
        <mc:Fallback xmlns="">
          <p:pic>
            <p:nvPicPr>
              <p:cNvPr id="22537" name="墨迹 22536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223760" y="3160800"/>
                <a:ext cx="63720" cy="90360"/>
              </a:xfrm>
              <a:prstGeom prst="rect">
                <a:avLst/>
              </a:prstGeom>
            </p:spPr>
          </p:pic>
        </mc:Fallback>
      </mc:AlternateContent>
      <p:cxnSp>
        <p:nvCxnSpPr>
          <p:cNvPr id="22539" name="直接连接符 22538"/>
          <p:cNvCxnSpPr/>
          <p:nvPr/>
        </p:nvCxnSpPr>
        <p:spPr>
          <a:xfrm flipH="1">
            <a:off x="8143875" y="1359544"/>
            <a:ext cx="846764" cy="104075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541" name="椭圆 22540"/>
          <p:cNvSpPr/>
          <p:nvPr/>
        </p:nvSpPr>
        <p:spPr>
          <a:xfrm>
            <a:off x="6539928" y="3431232"/>
            <a:ext cx="1085778" cy="53160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2543" name="直接连接符 22542"/>
          <p:cNvCxnSpPr>
            <a:stCxn id="22541" idx="6"/>
          </p:cNvCxnSpPr>
          <p:nvPr/>
        </p:nvCxnSpPr>
        <p:spPr>
          <a:xfrm>
            <a:off x="7625706" y="3697036"/>
            <a:ext cx="238983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545" name="TextBox 22544"/>
          <p:cNvSpPr txBox="1"/>
          <p:nvPr/>
        </p:nvSpPr>
        <p:spPr>
          <a:xfrm>
            <a:off x="10015537" y="3466203"/>
            <a:ext cx="12858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bg1"/>
                </a:solidFill>
              </a:rPr>
              <a:t>仙女座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15350" y="3028175"/>
            <a:ext cx="17287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bg1"/>
                </a:solidFill>
              </a:rPr>
              <a:t>御夫座</a:t>
            </a:r>
            <a:endParaRPr lang="zh-CN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2939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500"/>
                                        <p:tgtEl>
                                          <p:spTgt spid="225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" dur="500"/>
                                        <p:tgtEl>
                                          <p:spTgt spid="225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5" dur="500"/>
                                        <p:tgtEl>
                                          <p:spTgt spid="225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1" dur="500"/>
                                        <p:tgtEl>
                                          <p:spTgt spid="225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6" dur="500"/>
                                        <p:tgtEl>
                                          <p:spTgt spid="225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9" dur="500"/>
                                        <p:tgtEl>
                                          <p:spTgt spid="225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2" dur="500"/>
                                        <p:tgtEl>
                                          <p:spTgt spid="225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9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9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0" dur="500"/>
                                        <p:tgtEl>
                                          <p:spTgt spid="225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3" dur="500"/>
                                        <p:tgtEl>
                                          <p:spTgt spid="225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4" grpId="0" animBg="1"/>
      <p:bldP spid="17" grpId="0"/>
      <p:bldP spid="21" grpId="0"/>
      <p:bldP spid="22" grpId="0" animBg="1"/>
      <p:bldP spid="25" grpId="0"/>
      <p:bldP spid="26" grpId="0" animBg="1"/>
      <p:bldP spid="29" grpId="0"/>
      <p:bldP spid="31" grpId="0" animBg="1"/>
      <p:bldP spid="22531" grpId="0"/>
      <p:bldP spid="22535" grpId="0" animBg="1"/>
      <p:bldP spid="22536" grpId="0" animBg="1"/>
      <p:bldP spid="22541" grpId="0" animBg="1"/>
      <p:bldP spid="22545" grpId="0"/>
      <p:bldP spid="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文本框 4097"/>
          <p:cNvSpPr txBox="1">
            <a:spLocks noChangeArrowheads="1"/>
          </p:cNvSpPr>
          <p:nvPr/>
        </p:nvSpPr>
        <p:spPr bwMode="auto">
          <a:xfrm>
            <a:off x="15875" y="3175"/>
            <a:ext cx="5357813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5400" dirty="0">
                <a:solidFill>
                  <a:schemeClr val="bg1"/>
                </a:solidFill>
              </a:rPr>
              <a:t>stellarium</a:t>
            </a:r>
          </a:p>
        </p:txBody>
      </p:sp>
      <p:sp>
        <p:nvSpPr>
          <p:cNvPr id="4098" name="直线连接符 5"/>
          <p:cNvSpPr>
            <a:spLocks noChangeShapeType="1"/>
          </p:cNvSpPr>
          <p:nvPr/>
        </p:nvSpPr>
        <p:spPr bwMode="auto">
          <a:xfrm flipH="1">
            <a:off x="14288" y="917575"/>
            <a:ext cx="4144962" cy="1588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099" name="文本框 4099"/>
          <p:cNvSpPr txBox="1">
            <a:spLocks noChangeArrowheads="1"/>
          </p:cNvSpPr>
          <p:nvPr/>
        </p:nvSpPr>
        <p:spPr bwMode="auto">
          <a:xfrm>
            <a:off x="749300" y="1708150"/>
            <a:ext cx="5683250" cy="3017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2800" b="1">
                <a:solidFill>
                  <a:schemeClr val="bg1"/>
                </a:solidFill>
              </a:rPr>
              <a:t>1、我们为什么要用星图软件？</a:t>
            </a:r>
          </a:p>
          <a:p>
            <a:endParaRPr lang="zh-CN" altLang="en-US" sz="2800" b="1">
              <a:solidFill>
                <a:schemeClr val="bg1"/>
              </a:solidFill>
            </a:endParaRPr>
          </a:p>
          <a:p>
            <a:endParaRPr lang="zh-CN" altLang="en-US" sz="2800" b="1">
              <a:solidFill>
                <a:schemeClr val="bg1"/>
              </a:solidFill>
            </a:endParaRPr>
          </a:p>
          <a:p>
            <a:endParaRPr lang="zh-CN" altLang="en-US" sz="2800" b="1">
              <a:solidFill>
                <a:schemeClr val="bg1"/>
              </a:solidFill>
            </a:endParaRPr>
          </a:p>
          <a:p>
            <a:r>
              <a:rPr lang="zh-CN" altLang="en-US" sz="2800" b="1">
                <a:solidFill>
                  <a:schemeClr val="bg1"/>
                </a:solidFill>
              </a:rPr>
              <a:t>2、如何去使用一个星图软件？</a:t>
            </a:r>
          </a:p>
          <a:p>
            <a:r>
              <a:rPr lang="zh-CN" altLang="en-US" sz="2800" b="1">
                <a:solidFill>
                  <a:schemeClr val="bg1"/>
                </a:solidFill>
              </a:rPr>
              <a:t>      从星图软件上能知道些什么？</a:t>
            </a:r>
          </a:p>
          <a:p>
            <a:endParaRPr lang="zh-CN" altLang="en-US">
              <a:solidFill>
                <a:schemeClr val="bg2"/>
              </a:solidFill>
            </a:endParaRPr>
          </a:p>
        </p:txBody>
      </p:sp>
      <p:pic>
        <p:nvPicPr>
          <p:cNvPr id="4101" name="图片 4100" descr="全天星图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2050" y="3175"/>
            <a:ext cx="7308850" cy="685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2" name="图片 4101" descr="IMG_019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3" name="图片 4102" descr="1_110716233725_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0788" y="195263"/>
            <a:ext cx="9752012" cy="646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sz="5400" dirty="0" smtClean="0">
                <a:solidFill>
                  <a:schemeClr val="bg1"/>
                </a:solidFill>
              </a:rPr>
              <a:t>S</a:t>
            </a:r>
            <a:r>
              <a:rPr lang="zh-CN" altLang="en-US" sz="5400" dirty="0" smtClean="0">
                <a:solidFill>
                  <a:schemeClr val="bg1"/>
                </a:solidFill>
              </a:rPr>
              <a:t>tellarium简介</a:t>
            </a:r>
            <a:r>
              <a:rPr lang="en-US" altLang="zh-CN" sz="5400" dirty="0" smtClean="0">
                <a:solidFill>
                  <a:schemeClr val="bg1"/>
                </a:solidFill>
              </a:rPr>
              <a:t/>
            </a:r>
            <a:br>
              <a:rPr lang="en-US" altLang="zh-CN" sz="5400" dirty="0" smtClean="0">
                <a:solidFill>
                  <a:schemeClr val="bg1"/>
                </a:solidFill>
              </a:rPr>
            </a:br>
            <a:endParaRPr lang="zh-CN" altLang="en-US" sz="5400" dirty="0">
              <a:solidFill>
                <a:schemeClr val="bg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2908" y="-1499973"/>
            <a:ext cx="4699010" cy="835797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332847" y="6344879"/>
            <a:ext cx="22601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bg1"/>
                </a:solidFill>
              </a:rPr>
              <a:t>设置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332847" y="4817208"/>
            <a:ext cx="9637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bg1"/>
                </a:solidFill>
              </a:rPr>
              <a:t>放大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351210" y="4817208"/>
            <a:ext cx="9637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bg1"/>
                </a:solidFill>
              </a:rPr>
              <a:t>缩小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351210" y="6344878"/>
            <a:ext cx="16222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bg1"/>
                </a:solidFill>
              </a:rPr>
              <a:t>时间调整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5158596" y="5048041"/>
            <a:ext cx="2173857" cy="129683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>
            <a:stCxn id="7" idx="1"/>
          </p:cNvCxnSpPr>
          <p:nvPr/>
        </p:nvCxnSpPr>
        <p:spPr>
          <a:xfrm flipH="1">
            <a:off x="8402128" y="5048041"/>
            <a:ext cx="1949082" cy="129683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8051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sz="5400" dirty="0" smtClean="0">
                <a:solidFill>
                  <a:schemeClr val="bg1"/>
                </a:solidFill>
              </a:rPr>
              <a:t>S</a:t>
            </a:r>
            <a:r>
              <a:rPr lang="zh-CN" altLang="en-US" sz="5400" dirty="0" smtClean="0">
                <a:solidFill>
                  <a:schemeClr val="bg1"/>
                </a:solidFill>
              </a:rPr>
              <a:t>tellarium简介</a:t>
            </a:r>
            <a:r>
              <a:rPr lang="en-US" altLang="zh-CN" sz="5400" dirty="0" smtClean="0">
                <a:solidFill>
                  <a:schemeClr val="bg1"/>
                </a:solidFill>
              </a:rPr>
              <a:t/>
            </a:r>
            <a:br>
              <a:rPr lang="en-US" altLang="zh-CN" sz="5400" dirty="0" smtClean="0">
                <a:solidFill>
                  <a:schemeClr val="bg1"/>
                </a:solidFill>
              </a:rPr>
            </a:br>
            <a:endParaRPr lang="zh-CN" altLang="en-US" sz="5400" dirty="0">
              <a:solidFill>
                <a:schemeClr val="bg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5216" y="0"/>
            <a:ext cx="3855697" cy="6858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616168" y="5007481"/>
            <a:ext cx="56181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bg1"/>
                </a:solidFill>
              </a:rPr>
              <a:t>后退  暂停</a:t>
            </a:r>
            <a:r>
              <a:rPr lang="en-US" altLang="zh-CN" b="1" dirty="0" smtClean="0">
                <a:solidFill>
                  <a:schemeClr val="bg1"/>
                </a:solidFill>
              </a:rPr>
              <a:t>/</a:t>
            </a:r>
            <a:r>
              <a:rPr lang="zh-CN" altLang="en-US" b="1" dirty="0" smtClean="0">
                <a:solidFill>
                  <a:schemeClr val="bg1"/>
                </a:solidFill>
              </a:rPr>
              <a:t>时间流动  快进    到当前时间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5089585" y="5469146"/>
            <a:ext cx="1000664" cy="84539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6659592" y="5469146"/>
            <a:ext cx="17253" cy="84539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 flipH="1">
            <a:off x="7280694" y="5469146"/>
            <a:ext cx="672861" cy="84539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 flipH="1">
            <a:off x="7753064" y="5469146"/>
            <a:ext cx="1425442" cy="84539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2887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sz="5400" dirty="0" smtClean="0">
                <a:solidFill>
                  <a:schemeClr val="bg1"/>
                </a:solidFill>
              </a:rPr>
              <a:t>S</a:t>
            </a:r>
            <a:r>
              <a:rPr lang="zh-CN" altLang="en-US" sz="5400" dirty="0" smtClean="0">
                <a:solidFill>
                  <a:schemeClr val="bg1"/>
                </a:solidFill>
              </a:rPr>
              <a:t>tellarium简介</a:t>
            </a:r>
            <a:r>
              <a:rPr lang="en-US" altLang="zh-CN" sz="5400" dirty="0" smtClean="0">
                <a:solidFill>
                  <a:schemeClr val="bg1"/>
                </a:solidFill>
              </a:rPr>
              <a:t/>
            </a:r>
            <a:br>
              <a:rPr lang="en-US" altLang="zh-CN" sz="5400" dirty="0" smtClean="0">
                <a:solidFill>
                  <a:schemeClr val="bg1"/>
                </a:solidFill>
              </a:rPr>
            </a:br>
            <a:endParaRPr lang="zh-CN" altLang="en-US" sz="5400" dirty="0">
              <a:solidFill>
                <a:schemeClr val="bg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6205" y="0"/>
            <a:ext cx="3855697" cy="6858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765102" y="0"/>
            <a:ext cx="22083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bg1"/>
                </a:solidFill>
              </a:rPr>
              <a:t>搜索框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10551" y="2277373"/>
            <a:ext cx="610750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bg1"/>
                </a:solidFill>
              </a:rPr>
              <a:t>星座连线         星座名              星座图案</a:t>
            </a:r>
            <a:endParaRPr lang="en-US" altLang="zh-CN" b="1" dirty="0" smtClean="0">
              <a:solidFill>
                <a:schemeClr val="bg1"/>
              </a:solidFill>
            </a:endParaRPr>
          </a:p>
          <a:p>
            <a:r>
              <a:rPr lang="zh-CN" altLang="en-US" b="1" dirty="0" smtClean="0">
                <a:solidFill>
                  <a:schemeClr val="bg1"/>
                </a:solidFill>
              </a:rPr>
              <a:t>赤道坐标系     地平坐标系       地面</a:t>
            </a:r>
            <a:endParaRPr lang="en-US" altLang="zh-CN" b="1" dirty="0" smtClean="0">
              <a:solidFill>
                <a:schemeClr val="bg1"/>
              </a:solidFill>
            </a:endParaRPr>
          </a:p>
          <a:p>
            <a:r>
              <a:rPr lang="zh-CN" altLang="en-US" b="1" dirty="0" smtClean="0">
                <a:solidFill>
                  <a:schemeClr val="bg1"/>
                </a:solidFill>
              </a:rPr>
              <a:t>大气                方位                  深空星体 </a:t>
            </a:r>
            <a:endParaRPr lang="en-US" altLang="zh-CN" b="1" dirty="0" smtClean="0">
              <a:solidFill>
                <a:schemeClr val="bg1"/>
              </a:solidFill>
            </a:endParaRPr>
          </a:p>
          <a:p>
            <a:r>
              <a:rPr lang="zh-CN" altLang="en-US" b="1" dirty="0" smtClean="0">
                <a:solidFill>
                  <a:schemeClr val="bg1"/>
                </a:solidFill>
              </a:rPr>
              <a:t>人造天体        手机                   红光</a:t>
            </a:r>
            <a:endParaRPr lang="en-US" altLang="zh-CN" b="1" dirty="0" smtClean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865299" y="5137182"/>
            <a:ext cx="13912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bg1"/>
                </a:solidFill>
              </a:rPr>
              <a:t>设置</a:t>
            </a:r>
            <a:endParaRPr lang="zh-CN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2887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sz="5400" dirty="0" smtClean="0">
                <a:solidFill>
                  <a:schemeClr val="bg1"/>
                </a:solidFill>
              </a:rPr>
              <a:t>S</a:t>
            </a:r>
            <a:r>
              <a:rPr lang="zh-CN" altLang="en-US" sz="5400" dirty="0" smtClean="0">
                <a:solidFill>
                  <a:schemeClr val="bg1"/>
                </a:solidFill>
              </a:rPr>
              <a:t>tellarium简介</a:t>
            </a:r>
            <a:r>
              <a:rPr lang="en-US" altLang="zh-CN" sz="5400" dirty="0" smtClean="0">
                <a:solidFill>
                  <a:schemeClr val="bg1"/>
                </a:solidFill>
              </a:rPr>
              <a:t/>
            </a:r>
            <a:br>
              <a:rPr lang="en-US" altLang="zh-CN" sz="5400" dirty="0" smtClean="0">
                <a:solidFill>
                  <a:schemeClr val="bg1"/>
                </a:solidFill>
              </a:rPr>
            </a:br>
            <a:endParaRPr lang="zh-CN" altLang="en-US" sz="5400" dirty="0">
              <a:solidFill>
                <a:schemeClr val="bg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7201" y="0"/>
            <a:ext cx="3855697" cy="6858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381465" y="586957"/>
            <a:ext cx="28812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bg1"/>
                </a:solidFill>
              </a:rPr>
              <a:t>时间</a:t>
            </a:r>
            <a:endParaRPr lang="en-US" altLang="zh-CN" b="1" dirty="0" smtClean="0">
              <a:solidFill>
                <a:schemeClr val="bg1"/>
              </a:solidFill>
            </a:endParaRPr>
          </a:p>
          <a:p>
            <a:r>
              <a:rPr lang="zh-CN" altLang="en-US" b="1" dirty="0" smtClean="0">
                <a:solidFill>
                  <a:schemeClr val="bg1"/>
                </a:solidFill>
              </a:rPr>
              <a:t>地点</a:t>
            </a:r>
            <a:endParaRPr lang="en-US" altLang="zh-CN" b="1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2887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67394" y="274955"/>
            <a:ext cx="8229600" cy="1143000"/>
          </a:xfrm>
        </p:spPr>
        <p:txBody>
          <a:bodyPr/>
          <a:lstStyle/>
          <a:p>
            <a:pPr algn="l"/>
            <a:r>
              <a:rPr lang="en-US" altLang="zh-CN" sz="5400" dirty="0" smtClean="0">
                <a:solidFill>
                  <a:schemeClr val="bg1"/>
                </a:solidFill>
              </a:rPr>
              <a:t>S</a:t>
            </a:r>
            <a:r>
              <a:rPr lang="zh-CN" altLang="en-US" sz="5400" dirty="0" smtClean="0">
                <a:solidFill>
                  <a:schemeClr val="bg1"/>
                </a:solidFill>
              </a:rPr>
              <a:t>tellarium简介</a:t>
            </a:r>
            <a:r>
              <a:rPr lang="en-US" altLang="zh-CN" sz="5400" dirty="0" smtClean="0">
                <a:solidFill>
                  <a:schemeClr val="bg1"/>
                </a:solidFill>
              </a:rPr>
              <a:t/>
            </a:r>
            <a:br>
              <a:rPr lang="en-US" altLang="zh-CN" sz="5400" dirty="0" smtClean="0">
                <a:solidFill>
                  <a:schemeClr val="bg1"/>
                </a:solidFill>
              </a:rPr>
            </a:br>
            <a:endParaRPr lang="zh-CN" altLang="en-US" sz="5400" dirty="0">
              <a:solidFill>
                <a:schemeClr val="bg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6918" y="0"/>
            <a:ext cx="3855697" cy="68580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7891" y="0"/>
            <a:ext cx="38556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887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sz="5400" dirty="0" smtClean="0">
                <a:solidFill>
                  <a:schemeClr val="bg1"/>
                </a:solidFill>
              </a:rPr>
              <a:t>S</a:t>
            </a:r>
            <a:r>
              <a:rPr lang="zh-CN" altLang="en-US" sz="5400" dirty="0" smtClean="0">
                <a:solidFill>
                  <a:schemeClr val="bg1"/>
                </a:solidFill>
              </a:rPr>
              <a:t>tellarium简介</a:t>
            </a:r>
            <a:r>
              <a:rPr lang="en-US" altLang="zh-CN" sz="5400" dirty="0" smtClean="0">
                <a:solidFill>
                  <a:schemeClr val="bg1"/>
                </a:solidFill>
              </a:rPr>
              <a:t/>
            </a:r>
            <a:br>
              <a:rPr lang="en-US" altLang="zh-CN" sz="5400" dirty="0" smtClean="0">
                <a:solidFill>
                  <a:schemeClr val="bg1"/>
                </a:solidFill>
              </a:rPr>
            </a:br>
            <a:endParaRPr lang="zh-CN" altLang="en-US" sz="5400" dirty="0">
              <a:solidFill>
                <a:schemeClr val="bg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6205" y="0"/>
            <a:ext cx="3855697" cy="6858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765102" y="0"/>
            <a:ext cx="22083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bg1"/>
                </a:solidFill>
              </a:rPr>
              <a:t>搜索框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10551" y="2277373"/>
            <a:ext cx="610750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bg1"/>
                </a:solidFill>
              </a:rPr>
              <a:t>星座连线         星座名              星座图案</a:t>
            </a:r>
            <a:endParaRPr lang="en-US" altLang="zh-CN" b="1" dirty="0" smtClean="0">
              <a:solidFill>
                <a:schemeClr val="bg1"/>
              </a:solidFill>
            </a:endParaRPr>
          </a:p>
          <a:p>
            <a:r>
              <a:rPr lang="zh-CN" altLang="en-US" b="1" dirty="0" smtClean="0">
                <a:solidFill>
                  <a:schemeClr val="bg1"/>
                </a:solidFill>
              </a:rPr>
              <a:t>赤道坐标系     地平坐标系       地面</a:t>
            </a:r>
            <a:endParaRPr lang="en-US" altLang="zh-CN" b="1" dirty="0" smtClean="0">
              <a:solidFill>
                <a:schemeClr val="bg1"/>
              </a:solidFill>
            </a:endParaRPr>
          </a:p>
          <a:p>
            <a:r>
              <a:rPr lang="zh-CN" altLang="en-US" b="1" dirty="0" smtClean="0">
                <a:solidFill>
                  <a:schemeClr val="bg1"/>
                </a:solidFill>
              </a:rPr>
              <a:t>大气                方位                  深空星体 </a:t>
            </a:r>
            <a:endParaRPr lang="en-US" altLang="zh-CN" b="1" dirty="0" smtClean="0">
              <a:solidFill>
                <a:schemeClr val="bg1"/>
              </a:solidFill>
            </a:endParaRPr>
          </a:p>
          <a:p>
            <a:r>
              <a:rPr lang="zh-CN" altLang="en-US" b="1" dirty="0" smtClean="0">
                <a:solidFill>
                  <a:schemeClr val="bg1"/>
                </a:solidFill>
              </a:rPr>
              <a:t>人造天体        手机                   红光</a:t>
            </a:r>
            <a:endParaRPr lang="en-US" altLang="zh-CN" b="1" dirty="0" smtClean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865299" y="5137182"/>
            <a:ext cx="13912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bg1"/>
                </a:solidFill>
              </a:rPr>
              <a:t>设置</a:t>
            </a:r>
            <a:endParaRPr lang="zh-CN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5392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sz="5400" dirty="0" smtClean="0">
                <a:solidFill>
                  <a:schemeClr val="bg1"/>
                </a:solidFill>
              </a:rPr>
              <a:t>S</a:t>
            </a:r>
            <a:r>
              <a:rPr lang="zh-CN" altLang="en-US" sz="5400" dirty="0" smtClean="0">
                <a:solidFill>
                  <a:schemeClr val="bg1"/>
                </a:solidFill>
              </a:rPr>
              <a:t>tellarium简介</a:t>
            </a:r>
            <a:r>
              <a:rPr lang="en-US" altLang="zh-CN" sz="5400" dirty="0" smtClean="0">
                <a:solidFill>
                  <a:schemeClr val="bg1"/>
                </a:solidFill>
              </a:rPr>
              <a:t/>
            </a:r>
            <a:br>
              <a:rPr lang="en-US" altLang="zh-CN" sz="5400" dirty="0" smtClean="0">
                <a:solidFill>
                  <a:schemeClr val="bg1"/>
                </a:solidFill>
              </a:rPr>
            </a:br>
            <a:endParaRPr lang="zh-CN" altLang="en-US" sz="5400" dirty="0">
              <a:solidFill>
                <a:schemeClr val="bg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5688" y="1"/>
            <a:ext cx="3980844" cy="708059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6532" y="1"/>
            <a:ext cx="37270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392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16725" y="2398144"/>
            <a:ext cx="41751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b="1" dirty="0" smtClean="0">
                <a:solidFill>
                  <a:schemeClr val="bg1"/>
                </a:solidFill>
              </a:rPr>
              <a:t>谢谢观看</a:t>
            </a:r>
            <a:endParaRPr lang="zh-CN" altLang="en-US" sz="5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0702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5" name="图片 6145" descr="IMG_019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" y="44450"/>
            <a:ext cx="57785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6" name="文本框 6146"/>
          <p:cNvSpPr txBox="1">
            <a:spLocks noChangeArrowheads="1"/>
          </p:cNvSpPr>
          <p:nvPr/>
        </p:nvSpPr>
        <p:spPr bwMode="auto">
          <a:xfrm>
            <a:off x="7381875" y="425450"/>
            <a:ext cx="3883025" cy="5211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endParaRPr lang="zh-CN" altLang="en-US" b="1">
              <a:solidFill>
                <a:schemeClr val="tx2"/>
              </a:solidFill>
            </a:endParaRPr>
          </a:p>
          <a:p>
            <a:endParaRPr lang="zh-CN" altLang="en-US" b="1">
              <a:solidFill>
                <a:schemeClr val="tx2"/>
              </a:solidFill>
            </a:endParaRPr>
          </a:p>
          <a:p>
            <a:r>
              <a:rPr lang="zh-CN" altLang="en-US" b="1">
                <a:solidFill>
                  <a:schemeClr val="tx2"/>
                </a:solidFill>
              </a:rPr>
              <a:t>昴星团</a:t>
            </a:r>
          </a:p>
          <a:p>
            <a:r>
              <a:rPr lang="zh-CN" altLang="en-US" b="1">
                <a:solidFill>
                  <a:schemeClr val="tx2"/>
                </a:solidFill>
              </a:rPr>
              <a:t>毕宿（xiu）五 </a:t>
            </a:r>
          </a:p>
          <a:p>
            <a:endParaRPr lang="zh-CN" altLang="en-US" b="1">
              <a:solidFill>
                <a:schemeClr val="tx2"/>
              </a:solidFill>
            </a:endParaRPr>
          </a:p>
          <a:p>
            <a:r>
              <a:rPr lang="zh-CN" altLang="en-US" b="1">
                <a:solidFill>
                  <a:schemeClr val="tx2"/>
                </a:solidFill>
              </a:rPr>
              <a:t>五车二（御夫座α星）</a:t>
            </a:r>
          </a:p>
          <a:p>
            <a:endParaRPr lang="zh-CN" altLang="en-US" b="1">
              <a:solidFill>
                <a:schemeClr val="tx2"/>
              </a:solidFill>
            </a:endParaRPr>
          </a:p>
          <a:p>
            <a:endParaRPr lang="zh-CN" altLang="en-US" b="1">
              <a:solidFill>
                <a:schemeClr val="tx2"/>
              </a:solidFill>
            </a:endParaRPr>
          </a:p>
          <a:p>
            <a:r>
              <a:rPr lang="zh-CN" altLang="en-US" b="1">
                <a:solidFill>
                  <a:schemeClr val="tx2"/>
                </a:solidFill>
              </a:rPr>
              <a:t>猎户座</a:t>
            </a:r>
          </a:p>
          <a:p>
            <a:endParaRPr lang="zh-CN" altLang="en-US" b="1">
              <a:solidFill>
                <a:schemeClr val="tx2"/>
              </a:solidFill>
            </a:endParaRPr>
          </a:p>
          <a:p>
            <a:r>
              <a:rPr lang="zh-CN" altLang="en-US" b="1">
                <a:solidFill>
                  <a:schemeClr val="tx2"/>
                </a:solidFill>
              </a:rPr>
              <a:t>双子座</a:t>
            </a:r>
          </a:p>
          <a:p>
            <a:endParaRPr lang="zh-CN" altLang="en-US" b="1">
              <a:solidFill>
                <a:schemeClr val="tx2"/>
              </a:solidFill>
            </a:endParaRPr>
          </a:p>
          <a:p>
            <a:endParaRPr lang="zh-CN" altLang="en-US" b="1">
              <a:solidFill>
                <a:schemeClr val="tx2"/>
              </a:solidFill>
            </a:endParaRPr>
          </a:p>
          <a:p>
            <a:r>
              <a:rPr lang="zh-CN" altLang="en-US" b="1">
                <a:solidFill>
                  <a:schemeClr val="tx2"/>
                </a:solidFill>
              </a:rPr>
              <a:t>天狼星（大犬座α星）</a:t>
            </a:r>
          </a:p>
        </p:txBody>
      </p:sp>
      <p:sp>
        <p:nvSpPr>
          <p:cNvPr id="6148" name="直接连接符 6147"/>
          <p:cNvSpPr>
            <a:spLocks noChangeShapeType="1"/>
          </p:cNvSpPr>
          <p:nvPr/>
        </p:nvSpPr>
        <p:spPr bwMode="auto">
          <a:xfrm>
            <a:off x="3055938" y="1206500"/>
            <a:ext cx="4325937" cy="119063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149" name="直接连接符 6148"/>
          <p:cNvSpPr>
            <a:spLocks noChangeShapeType="1"/>
          </p:cNvSpPr>
          <p:nvPr/>
        </p:nvSpPr>
        <p:spPr bwMode="auto">
          <a:xfrm flipV="1">
            <a:off x="3278188" y="1827213"/>
            <a:ext cx="4103687" cy="428625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150" name="直接连接符 6149"/>
          <p:cNvSpPr>
            <a:spLocks noChangeShapeType="1"/>
          </p:cNvSpPr>
          <p:nvPr/>
        </p:nvSpPr>
        <p:spPr bwMode="auto">
          <a:xfrm>
            <a:off x="1035050" y="1827213"/>
            <a:ext cx="6124575" cy="62865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151" name="直接连接符 6150"/>
          <p:cNvSpPr>
            <a:spLocks noChangeShapeType="1"/>
          </p:cNvSpPr>
          <p:nvPr/>
        </p:nvSpPr>
        <p:spPr bwMode="auto">
          <a:xfrm flipV="1">
            <a:off x="3854450" y="3533775"/>
            <a:ext cx="3527425" cy="271463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152" name="直接连接符 6151"/>
          <p:cNvSpPr>
            <a:spLocks noChangeShapeType="1"/>
          </p:cNvSpPr>
          <p:nvPr/>
        </p:nvSpPr>
        <p:spPr bwMode="auto">
          <a:xfrm>
            <a:off x="1284288" y="4175125"/>
            <a:ext cx="6097587" cy="163513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153" name="直接连接符 6152"/>
          <p:cNvSpPr>
            <a:spLocks noChangeShapeType="1"/>
          </p:cNvSpPr>
          <p:nvPr/>
        </p:nvSpPr>
        <p:spPr bwMode="auto">
          <a:xfrm flipV="1">
            <a:off x="4105275" y="5362575"/>
            <a:ext cx="3278188" cy="22225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6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6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6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6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2" dur="500"/>
                                        <p:tgtEl>
                                          <p:spTgt spid="6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标题 7169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4388" cy="1143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l"/>
            <a:r>
              <a:rPr lang="zh-CN" altLang="en-US" sz="5400" smtClean="0">
                <a:solidFill>
                  <a:schemeClr val="bg1"/>
                </a:solidFill>
              </a:rPr>
              <a:t>猎户座</a:t>
            </a:r>
          </a:p>
        </p:txBody>
      </p:sp>
      <p:sp>
        <p:nvSpPr>
          <p:cNvPr id="7170" name="文本占位符 7170"/>
          <p:cNvSpPr>
            <a:spLocks noGrp="1" noChangeArrowheads="1"/>
          </p:cNvSpPr>
          <p:nvPr>
            <p:ph idx="1"/>
          </p:nvPr>
        </p:nvSpPr>
        <p:spPr bwMode="auto">
          <a:xfrm>
            <a:off x="609600" y="1614488"/>
            <a:ext cx="10974388" cy="45259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1588" indent="-458788">
              <a:buFont typeface="Arial" pitchFamily="34" charset="0"/>
              <a:buNone/>
            </a:pPr>
            <a:r>
              <a:rPr lang="zh-CN" altLang="en-US" sz="2400" b="1" dirty="0" smtClean="0">
                <a:solidFill>
                  <a:schemeClr val="bg1"/>
                </a:solidFill>
              </a:rPr>
              <a:t>方位：正东方向稍微偏南，向上30度左右（</a:t>
            </a:r>
            <a:r>
              <a:rPr lang="zh-CN" altLang="en-US" sz="2400" b="1" dirty="0" smtClean="0">
                <a:solidFill>
                  <a:schemeClr val="bg1"/>
                </a:solidFill>
              </a:rPr>
              <a:t>1</a:t>
            </a:r>
            <a:r>
              <a:rPr lang="en-US" altLang="zh-CN" sz="2400" b="1" dirty="0" smtClean="0">
                <a:solidFill>
                  <a:schemeClr val="bg1"/>
                </a:solidFill>
              </a:rPr>
              <a:t>2</a:t>
            </a:r>
            <a:r>
              <a:rPr lang="zh-CN" altLang="en-US" sz="2400" b="1" dirty="0" smtClean="0">
                <a:solidFill>
                  <a:schemeClr val="bg1"/>
                </a:solidFill>
              </a:rPr>
              <a:t>月</a:t>
            </a:r>
            <a:r>
              <a:rPr lang="en-US" altLang="zh-CN" sz="2400" b="1" dirty="0">
                <a:solidFill>
                  <a:schemeClr val="bg1"/>
                </a:solidFill>
              </a:rPr>
              <a:t>4</a:t>
            </a:r>
            <a:r>
              <a:rPr lang="zh-CN" altLang="en-US" sz="2400" b="1" dirty="0" smtClean="0">
                <a:solidFill>
                  <a:schemeClr val="bg1"/>
                </a:solidFill>
              </a:rPr>
              <a:t>日晚上</a:t>
            </a:r>
            <a:r>
              <a:rPr lang="en-US" altLang="zh-CN" sz="2400" b="1" dirty="0" smtClean="0">
                <a:solidFill>
                  <a:schemeClr val="bg1"/>
                </a:solidFill>
              </a:rPr>
              <a:t>9:00</a:t>
            </a:r>
            <a:r>
              <a:rPr lang="zh-CN" altLang="en-US" sz="2400" b="1" dirty="0" smtClean="0">
                <a:solidFill>
                  <a:schemeClr val="bg1"/>
                </a:solidFill>
              </a:rPr>
              <a:t>左右</a:t>
            </a:r>
            <a:r>
              <a:rPr lang="zh-CN" altLang="en-US" sz="2400" b="1" dirty="0" smtClean="0">
                <a:solidFill>
                  <a:schemeClr val="bg1"/>
                </a:solidFill>
              </a:rPr>
              <a:t>位置）</a:t>
            </a:r>
          </a:p>
          <a:p>
            <a:pPr marL="1588" indent="-458788">
              <a:buFont typeface="Arial" pitchFamily="34" charset="0"/>
              <a:buNone/>
            </a:pPr>
            <a:endParaRPr lang="zh-CN" altLang="en-US" sz="2400" b="1" dirty="0" smtClean="0">
              <a:solidFill>
                <a:schemeClr val="bg1"/>
              </a:solidFill>
            </a:endParaRPr>
          </a:p>
          <a:p>
            <a:pPr marL="1588" indent="-458788">
              <a:buFont typeface="Arial" pitchFamily="34" charset="0"/>
              <a:buNone/>
            </a:pPr>
            <a:r>
              <a:rPr lang="zh-CN" altLang="en-US" sz="2400" b="1" dirty="0" smtClean="0">
                <a:solidFill>
                  <a:schemeClr val="bg1"/>
                </a:solidFill>
              </a:rPr>
              <a:t>特征：是一个非常明亮的星座，主体呈沙漏型，四角最亮，中间较暗。</a:t>
            </a:r>
          </a:p>
          <a:p>
            <a:pPr marL="1588" indent="-458788">
              <a:buFont typeface="Arial" pitchFamily="34" charset="0"/>
              <a:buNone/>
            </a:pPr>
            <a:endParaRPr lang="zh-CN" altLang="en-US" sz="2400" b="1" dirty="0" smtClean="0">
              <a:solidFill>
                <a:schemeClr val="bg1"/>
              </a:solidFill>
            </a:endParaRPr>
          </a:p>
          <a:p>
            <a:pPr marL="1588" indent="-458788">
              <a:buFont typeface="Arial" pitchFamily="34" charset="0"/>
              <a:buNone/>
            </a:pPr>
            <a:r>
              <a:rPr lang="zh-CN" altLang="en-US" sz="2400" b="1" dirty="0" smtClean="0">
                <a:solidFill>
                  <a:schemeClr val="bg1"/>
                </a:solidFill>
              </a:rPr>
              <a:t>怎么找：面向</a:t>
            </a:r>
            <a:r>
              <a:rPr lang="zh-CN" altLang="en-US" sz="2400" b="1" dirty="0" smtClean="0">
                <a:solidFill>
                  <a:schemeClr val="bg1"/>
                </a:solidFill>
              </a:rPr>
              <a:t>东，</a:t>
            </a:r>
            <a:r>
              <a:rPr lang="zh-CN" altLang="en-US" sz="2400" b="1" dirty="0" smtClean="0">
                <a:solidFill>
                  <a:schemeClr val="bg1"/>
                </a:solidFill>
              </a:rPr>
              <a:t>抬头，有4颗较亮的星，左下角的星仔细看略显红色，右上角的星最明亮</a:t>
            </a:r>
          </a:p>
          <a:p>
            <a:pPr marL="1588" indent="-458788">
              <a:buFont typeface="Arial" pitchFamily="34" charset="0"/>
              <a:buNone/>
            </a:pPr>
            <a:endParaRPr lang="zh-CN" altLang="en-US" sz="2400" b="1" dirty="0" smtClean="0">
              <a:solidFill>
                <a:schemeClr val="bg1"/>
              </a:solidFill>
            </a:endParaRPr>
          </a:p>
        </p:txBody>
      </p:sp>
      <p:pic>
        <p:nvPicPr>
          <p:cNvPr id="7172" name="图片 7171" descr="东部星空无线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49" y="0"/>
            <a:ext cx="4973638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3" name="椭圆 7172"/>
          <p:cNvSpPr>
            <a:spLocks noChangeArrowheads="1"/>
          </p:cNvSpPr>
          <p:nvPr/>
        </p:nvSpPr>
        <p:spPr bwMode="auto">
          <a:xfrm>
            <a:off x="2333625" y="3201988"/>
            <a:ext cx="1638300" cy="1490662"/>
          </a:xfrm>
          <a:prstGeom prst="ellips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1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" dur="500"/>
                                        <p:tgtEl>
                                          <p:spTgt spid="7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标题 8193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4388" cy="1143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l"/>
            <a:r>
              <a:rPr lang="zh-CN" altLang="en-US" sz="5400" smtClean="0">
                <a:solidFill>
                  <a:schemeClr val="bg1"/>
                </a:solidFill>
              </a:rPr>
              <a:t>猎户座</a:t>
            </a:r>
          </a:p>
        </p:txBody>
      </p:sp>
      <p:sp>
        <p:nvSpPr>
          <p:cNvPr id="8194" name="文本占位符 8194"/>
          <p:cNvSpPr>
            <a:spLocks noGrp="1" noChangeArrowheads="1"/>
          </p:cNvSpPr>
          <p:nvPr>
            <p:ph idx="1"/>
          </p:nvPr>
        </p:nvSpPr>
        <p:spPr bwMode="auto">
          <a:xfrm>
            <a:off x="609600" y="1600200"/>
            <a:ext cx="10974388" cy="45259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1588" indent="-458788">
              <a:lnSpc>
                <a:spcPct val="90000"/>
              </a:lnSpc>
              <a:buFont typeface="Arial" pitchFamily="34" charset="0"/>
              <a:buNone/>
            </a:pPr>
            <a:r>
              <a:rPr lang="zh-CN" altLang="en-US" smtClean="0">
                <a:solidFill>
                  <a:schemeClr val="bg1"/>
                </a:solidFill>
              </a:rPr>
              <a:t>俄里翁扬言自己是世上最伟大的猎人。宙斯的妻子赫拉听到后就派出一只蝎子去杀死俄里翁。结果俄里翁被刺死，宙斯对此感到可惜，就把这名猎人放上天上。那只蝎子也被放上天而成为天蝎座。有趣的是当这两个的其中一个从地平线出来的时候，另一个就已经落下，所以这对仇人就永远不会再见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标题 9217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4388" cy="1143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l"/>
            <a:r>
              <a:rPr lang="zh-CN" altLang="en-US" sz="5400" smtClean="0">
                <a:solidFill>
                  <a:schemeClr val="bg1"/>
                </a:solidFill>
              </a:rPr>
              <a:t>猎户座</a:t>
            </a:r>
          </a:p>
        </p:txBody>
      </p:sp>
      <p:pic>
        <p:nvPicPr>
          <p:cNvPr id="9218" name="图片 9218" descr="猎户座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5338" y="-1117600"/>
            <a:ext cx="5554662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19" name="文本框 9219"/>
          <p:cNvSpPr txBox="1">
            <a:spLocks noChangeArrowheads="1"/>
          </p:cNvSpPr>
          <p:nvPr/>
        </p:nvSpPr>
        <p:spPr bwMode="auto">
          <a:xfrm>
            <a:off x="665163" y="1768475"/>
            <a:ext cx="4049712" cy="301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b="1">
                <a:solidFill>
                  <a:schemeClr val="bg1"/>
                </a:solidFill>
              </a:rPr>
              <a:t>参宿五</a:t>
            </a:r>
          </a:p>
          <a:p>
            <a:endParaRPr lang="zh-CN" altLang="en-US" b="1">
              <a:solidFill>
                <a:schemeClr val="bg1"/>
              </a:solidFill>
            </a:endParaRPr>
          </a:p>
          <a:p>
            <a:endParaRPr lang="zh-CN" altLang="en-US" b="1">
              <a:solidFill>
                <a:schemeClr val="bg1"/>
              </a:solidFill>
            </a:endParaRPr>
          </a:p>
          <a:p>
            <a:endParaRPr lang="zh-CN" altLang="en-US" b="1">
              <a:solidFill>
                <a:schemeClr val="bg1"/>
              </a:solidFill>
            </a:endParaRPr>
          </a:p>
          <a:p>
            <a:endParaRPr lang="zh-CN" altLang="en-US" b="1">
              <a:solidFill>
                <a:schemeClr val="bg1"/>
              </a:solidFill>
            </a:endParaRPr>
          </a:p>
          <a:p>
            <a:endParaRPr lang="zh-CN" altLang="en-US" b="1">
              <a:solidFill>
                <a:schemeClr val="bg1"/>
              </a:solidFill>
            </a:endParaRPr>
          </a:p>
          <a:p>
            <a:r>
              <a:rPr lang="zh-CN" altLang="en-US" b="1">
                <a:solidFill>
                  <a:schemeClr val="bg1"/>
                </a:solidFill>
              </a:rPr>
              <a:t>参宿四（猎户座α）</a:t>
            </a:r>
          </a:p>
          <a:p>
            <a:r>
              <a:rPr lang="zh-CN" altLang="en-US" b="1">
                <a:solidFill>
                  <a:schemeClr val="bg1"/>
                </a:solidFill>
              </a:rPr>
              <a:t>           （红超巨星）</a:t>
            </a:r>
          </a:p>
        </p:txBody>
      </p:sp>
      <p:sp>
        <p:nvSpPr>
          <p:cNvPr id="9220" name="文本框 9220"/>
          <p:cNvSpPr txBox="1">
            <a:spLocks noChangeArrowheads="1"/>
          </p:cNvSpPr>
          <p:nvPr/>
        </p:nvSpPr>
        <p:spPr bwMode="auto">
          <a:xfrm>
            <a:off x="8890000" y="527050"/>
            <a:ext cx="3470275" cy="4846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b="1">
                <a:solidFill>
                  <a:schemeClr val="bg1"/>
                </a:solidFill>
              </a:rPr>
              <a:t>参宿三</a:t>
            </a:r>
          </a:p>
          <a:p>
            <a:r>
              <a:rPr lang="zh-CN" altLang="en-US" b="1">
                <a:solidFill>
                  <a:schemeClr val="bg1"/>
                </a:solidFill>
              </a:rPr>
              <a:t>参宿二</a:t>
            </a:r>
          </a:p>
          <a:p>
            <a:r>
              <a:rPr lang="zh-CN" altLang="en-US" b="1">
                <a:solidFill>
                  <a:schemeClr val="bg1"/>
                </a:solidFill>
              </a:rPr>
              <a:t>参宿一</a:t>
            </a:r>
          </a:p>
          <a:p>
            <a:endParaRPr lang="zh-CN" altLang="en-US" b="1">
              <a:solidFill>
                <a:schemeClr val="bg1"/>
              </a:solidFill>
            </a:endParaRPr>
          </a:p>
          <a:p>
            <a:endParaRPr lang="zh-CN" altLang="en-US" b="1">
              <a:solidFill>
                <a:schemeClr val="bg1"/>
              </a:solidFill>
            </a:endParaRPr>
          </a:p>
          <a:p>
            <a:endParaRPr lang="zh-CN" altLang="en-US" b="1">
              <a:solidFill>
                <a:schemeClr val="bg1"/>
              </a:solidFill>
            </a:endParaRPr>
          </a:p>
          <a:p>
            <a:endParaRPr lang="zh-CN" altLang="en-US" b="1">
              <a:solidFill>
                <a:schemeClr val="bg1"/>
              </a:solidFill>
            </a:endParaRPr>
          </a:p>
          <a:p>
            <a:endParaRPr lang="zh-CN" altLang="en-US" b="1">
              <a:solidFill>
                <a:schemeClr val="bg1"/>
              </a:solidFill>
            </a:endParaRPr>
          </a:p>
          <a:p>
            <a:r>
              <a:rPr lang="zh-CN" altLang="en-US" b="1">
                <a:solidFill>
                  <a:schemeClr val="bg1"/>
                </a:solidFill>
              </a:rPr>
              <a:t>参宿七（猎户座β）</a:t>
            </a:r>
          </a:p>
          <a:p>
            <a:r>
              <a:rPr lang="zh-CN" altLang="en-US" b="1">
                <a:solidFill>
                  <a:schemeClr val="bg1"/>
                </a:solidFill>
              </a:rPr>
              <a:t>           （猎户座中最亮）</a:t>
            </a:r>
          </a:p>
          <a:p>
            <a:endParaRPr lang="zh-CN" altLang="en-US" b="1">
              <a:solidFill>
                <a:schemeClr val="bg1"/>
              </a:solidFill>
            </a:endParaRPr>
          </a:p>
          <a:p>
            <a:endParaRPr lang="zh-CN" altLang="en-US" b="1">
              <a:solidFill>
                <a:schemeClr val="bg1"/>
              </a:solidFill>
            </a:endParaRPr>
          </a:p>
          <a:p>
            <a:r>
              <a:rPr lang="zh-CN" altLang="en-US" b="1">
                <a:solidFill>
                  <a:schemeClr val="bg1"/>
                </a:solidFill>
              </a:rPr>
              <a:t>参宿六</a:t>
            </a:r>
          </a:p>
        </p:txBody>
      </p:sp>
      <p:pic>
        <p:nvPicPr>
          <p:cNvPr id="9222" name="图片 9221" descr="猎户座有图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6913" y="-1484313"/>
            <a:ext cx="5313362" cy="6858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3" name="直接连接符 9222"/>
          <p:cNvSpPr>
            <a:spLocks noChangeShapeType="1"/>
          </p:cNvSpPr>
          <p:nvPr/>
        </p:nvSpPr>
        <p:spPr bwMode="auto">
          <a:xfrm>
            <a:off x="1965325" y="2052638"/>
            <a:ext cx="3927475" cy="801687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224" name="直接连接符 9223"/>
          <p:cNvSpPr>
            <a:spLocks noChangeShapeType="1"/>
          </p:cNvSpPr>
          <p:nvPr/>
        </p:nvSpPr>
        <p:spPr bwMode="auto">
          <a:xfrm flipH="1">
            <a:off x="1965325" y="3759200"/>
            <a:ext cx="3352800" cy="681038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225" name="直接连接符 9224"/>
          <p:cNvSpPr>
            <a:spLocks noChangeShapeType="1"/>
          </p:cNvSpPr>
          <p:nvPr/>
        </p:nvSpPr>
        <p:spPr bwMode="auto">
          <a:xfrm flipH="1">
            <a:off x="6708775" y="842963"/>
            <a:ext cx="2181225" cy="2674937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226" name="直接连接符 9225"/>
          <p:cNvSpPr>
            <a:spLocks noChangeShapeType="1"/>
          </p:cNvSpPr>
          <p:nvPr/>
        </p:nvSpPr>
        <p:spPr bwMode="auto">
          <a:xfrm flipH="1">
            <a:off x="6708775" y="1174750"/>
            <a:ext cx="2181225" cy="2584450"/>
          </a:xfrm>
          <a:prstGeom prst="line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227" name="直接连接符 9226"/>
          <p:cNvSpPr>
            <a:spLocks noChangeShapeType="1"/>
          </p:cNvSpPr>
          <p:nvPr/>
        </p:nvSpPr>
        <p:spPr bwMode="auto">
          <a:xfrm flipH="1">
            <a:off x="6748463" y="1417638"/>
            <a:ext cx="2141537" cy="2549525"/>
          </a:xfrm>
          <a:prstGeom prst="line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228" name="直接连接符 9227"/>
          <p:cNvSpPr>
            <a:spLocks noChangeShapeType="1"/>
          </p:cNvSpPr>
          <p:nvPr/>
        </p:nvSpPr>
        <p:spPr bwMode="auto">
          <a:xfrm>
            <a:off x="7918450" y="3759200"/>
            <a:ext cx="971550" cy="1588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229" name="直接连接符 9228"/>
          <p:cNvSpPr>
            <a:spLocks noChangeShapeType="1"/>
          </p:cNvSpPr>
          <p:nvPr/>
        </p:nvSpPr>
        <p:spPr bwMode="auto">
          <a:xfrm>
            <a:off x="7431088" y="4786313"/>
            <a:ext cx="1458912" cy="363537"/>
          </a:xfrm>
          <a:prstGeom prst="line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" name="文本框 9229"/>
          <p:cNvSpPr txBox="1">
            <a:spLocks noChangeArrowheads="1"/>
          </p:cNvSpPr>
          <p:nvPr/>
        </p:nvSpPr>
        <p:spPr bwMode="auto">
          <a:xfrm>
            <a:off x="4775200" y="6011863"/>
            <a:ext cx="6810375" cy="823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b="1">
                <a:solidFill>
                  <a:schemeClr val="bg1"/>
                </a:solidFill>
              </a:rPr>
              <a:t>猎户座大星云（M42）（M表示是梅西耶天体） </a:t>
            </a:r>
          </a:p>
          <a:p>
            <a:r>
              <a:rPr lang="zh-CN" altLang="en-US" b="1">
                <a:solidFill>
                  <a:schemeClr val="bg1"/>
                </a:solidFill>
              </a:rPr>
              <a:t>                      （肉眼可见）</a:t>
            </a:r>
          </a:p>
        </p:txBody>
      </p:sp>
      <p:sp>
        <p:nvSpPr>
          <p:cNvPr id="9231" name="直接连接符 9230"/>
          <p:cNvSpPr>
            <a:spLocks noChangeShapeType="1"/>
          </p:cNvSpPr>
          <p:nvPr/>
        </p:nvSpPr>
        <p:spPr bwMode="auto">
          <a:xfrm flipH="1">
            <a:off x="5318125" y="4149725"/>
            <a:ext cx="1724025" cy="1862138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9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500"/>
                                        <p:tgtEl>
                                          <p:spTgt spid="9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" dur="500"/>
                                        <p:tgtEl>
                                          <p:spTgt spid="9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8" dur="500"/>
                                        <p:tgtEl>
                                          <p:spTgt spid="9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3" dur="500"/>
                                        <p:tgtEl>
                                          <p:spTgt spid="9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6" dur="500"/>
                                        <p:tgtEl>
                                          <p:spTgt spid="9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9" dur="500"/>
                                        <p:tgtEl>
                                          <p:spTgt spid="9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4" dur="500"/>
                                        <p:tgtEl>
                                          <p:spTgt spid="9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9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图片 10241" descr="东部星空有线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9513" y="0"/>
            <a:ext cx="4754562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2" name="标题 10242"/>
          <p:cNvSpPr>
            <a:spLocks noGrp="1" noChangeArrowheads="1"/>
          </p:cNvSpPr>
          <p:nvPr>
            <p:ph type="title"/>
          </p:nvPr>
        </p:nvSpPr>
        <p:spPr bwMode="auto">
          <a:xfrm>
            <a:off x="625475" y="304800"/>
            <a:ext cx="10974388" cy="1143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l"/>
            <a:r>
              <a:rPr lang="zh-CN" altLang="en-US" sz="5400" smtClean="0">
                <a:solidFill>
                  <a:schemeClr val="bg1"/>
                </a:solidFill>
              </a:rPr>
              <a:t>从猎户座到其他</a:t>
            </a:r>
          </a:p>
        </p:txBody>
      </p:sp>
      <p:sp>
        <p:nvSpPr>
          <p:cNvPr id="10244" name="箭头 83"/>
          <p:cNvSpPr>
            <a:spLocks noChangeShapeType="1"/>
          </p:cNvSpPr>
          <p:nvPr/>
        </p:nvSpPr>
        <p:spPr bwMode="auto">
          <a:xfrm flipH="1" flipV="1">
            <a:off x="6300788" y="2522538"/>
            <a:ext cx="407987" cy="996950"/>
          </a:xfrm>
          <a:prstGeom prst="line">
            <a:avLst/>
          </a:prstGeom>
          <a:noFill/>
          <a:ln w="38100">
            <a:solidFill>
              <a:srgbClr val="FF0066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245" name="箭头 83"/>
          <p:cNvSpPr>
            <a:spLocks noChangeShapeType="1"/>
          </p:cNvSpPr>
          <p:nvPr/>
        </p:nvSpPr>
        <p:spPr bwMode="auto">
          <a:xfrm>
            <a:off x="6708775" y="3889375"/>
            <a:ext cx="227013" cy="1050925"/>
          </a:xfrm>
          <a:prstGeom prst="line">
            <a:avLst/>
          </a:prstGeom>
          <a:noFill/>
          <a:ln w="38100">
            <a:solidFill>
              <a:srgbClr val="00FF0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246" name="箭头 87"/>
          <p:cNvSpPr>
            <a:spLocks noChangeShapeType="1"/>
          </p:cNvSpPr>
          <p:nvPr/>
        </p:nvSpPr>
        <p:spPr bwMode="auto">
          <a:xfrm flipH="1">
            <a:off x="4351338" y="3625850"/>
            <a:ext cx="2816225" cy="482600"/>
          </a:xfrm>
          <a:prstGeom prst="line">
            <a:avLst/>
          </a:prstGeom>
          <a:noFill/>
          <a:ln w="38100">
            <a:solidFill>
              <a:schemeClr val="bg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247" name="箭头 89"/>
          <p:cNvSpPr>
            <a:spLocks noChangeShapeType="1"/>
          </p:cNvSpPr>
          <p:nvPr/>
        </p:nvSpPr>
        <p:spPr bwMode="auto">
          <a:xfrm flipH="1">
            <a:off x="5454650" y="3387725"/>
            <a:ext cx="1028700" cy="1420813"/>
          </a:xfrm>
          <a:prstGeom prst="line">
            <a:avLst/>
          </a:prstGeom>
          <a:noFill/>
          <a:ln w="38100">
            <a:solidFill>
              <a:srgbClr val="FF66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248" name="文本框 10247"/>
          <p:cNvSpPr txBox="1">
            <a:spLocks noChangeArrowheads="1"/>
          </p:cNvSpPr>
          <p:nvPr/>
        </p:nvSpPr>
        <p:spPr bwMode="auto">
          <a:xfrm>
            <a:off x="5194300" y="1766888"/>
            <a:ext cx="25781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b="1">
                <a:solidFill>
                  <a:srgbClr val="FF0066"/>
                </a:solidFill>
              </a:rPr>
              <a:t>毕宿五（金牛座）</a:t>
            </a:r>
          </a:p>
        </p:txBody>
      </p:sp>
      <p:sp>
        <p:nvSpPr>
          <p:cNvPr id="10249" name="文本框 10248"/>
          <p:cNvSpPr txBox="1">
            <a:spLocks noChangeArrowheads="1"/>
          </p:cNvSpPr>
          <p:nvPr/>
        </p:nvSpPr>
        <p:spPr bwMode="auto">
          <a:xfrm>
            <a:off x="6483350" y="5167313"/>
            <a:ext cx="2336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b="1">
                <a:solidFill>
                  <a:srgbClr val="00CC00"/>
                </a:solidFill>
              </a:rPr>
              <a:t>天狼星（大犬座）</a:t>
            </a:r>
          </a:p>
        </p:txBody>
      </p:sp>
      <p:sp>
        <p:nvSpPr>
          <p:cNvPr id="10250" name="文本框 10249"/>
          <p:cNvSpPr txBox="1">
            <a:spLocks noChangeArrowheads="1"/>
          </p:cNvSpPr>
          <p:nvPr/>
        </p:nvSpPr>
        <p:spPr bwMode="auto">
          <a:xfrm>
            <a:off x="3606800" y="2628900"/>
            <a:ext cx="549275" cy="3519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>
            <a:spAutoFit/>
          </a:bodyPr>
          <a:lstStyle/>
          <a:p>
            <a:r>
              <a:rPr lang="zh-CN" altLang="en-US" b="1">
                <a:solidFill>
                  <a:schemeClr val="bg2"/>
                </a:solidFill>
              </a:rPr>
              <a:t>北河二、北河三（双子座）</a:t>
            </a:r>
          </a:p>
        </p:txBody>
      </p:sp>
      <p:sp>
        <p:nvSpPr>
          <p:cNvPr id="10251" name="文本框 10250"/>
          <p:cNvSpPr txBox="1">
            <a:spLocks noChangeArrowheads="1"/>
          </p:cNvSpPr>
          <p:nvPr/>
        </p:nvSpPr>
        <p:spPr bwMode="auto">
          <a:xfrm>
            <a:off x="4029075" y="5167313"/>
            <a:ext cx="26797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b="1">
                <a:solidFill>
                  <a:schemeClr val="tx2"/>
                </a:solidFill>
              </a:rPr>
              <a:t>南河三（小犬座）</a:t>
            </a:r>
          </a:p>
        </p:txBody>
      </p:sp>
      <p:sp>
        <p:nvSpPr>
          <p:cNvPr id="7" name="椭圆 6"/>
          <p:cNvSpPr/>
          <p:nvPr/>
        </p:nvSpPr>
        <p:spPr>
          <a:xfrm>
            <a:off x="4029075" y="1766888"/>
            <a:ext cx="1425575" cy="142398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noProof="1"/>
          </a:p>
        </p:txBody>
      </p:sp>
      <p:sp>
        <p:nvSpPr>
          <p:cNvPr id="8" name="文本框 7"/>
          <p:cNvSpPr txBox="1">
            <a:spLocks noChangeArrowheads="1"/>
          </p:cNvSpPr>
          <p:nvPr/>
        </p:nvSpPr>
        <p:spPr bwMode="auto">
          <a:xfrm>
            <a:off x="3041650" y="1766888"/>
            <a:ext cx="13573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b="1">
                <a:solidFill>
                  <a:srgbClr val="FF0000"/>
                </a:solidFill>
              </a:rPr>
              <a:t>御夫座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500"/>
                                        <p:tgtEl>
                                          <p:spTgt spid="10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8" presetClass="entr" presetSubtype="16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0" dur="500"/>
                                        <p:tgtEl>
                                          <p:spTgt spid="10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3" dur="500"/>
                                        <p:tgtEl>
                                          <p:spTgt spid="10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8" presetClass="entr" presetSubtype="16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6" dur="500"/>
                                        <p:tgtEl>
                                          <p:spTgt spid="10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8" presetClass="exit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amond(in)">
                                      <p:cBhvr>
                                        <p:cTn id="20" dur="500"/>
                                        <p:tgtEl>
                                          <p:spTgt spid="102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0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8" presetClass="exit" presetSubtype="16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amond(in)">
                                      <p:cBhvr>
                                        <p:cTn id="23" dur="500"/>
                                        <p:tgtEl>
                                          <p:spTgt spid="102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0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8" presetClass="exit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amond(in)">
                                      <p:cBhvr>
                                        <p:cTn id="26" dur="500"/>
                                        <p:tgtEl>
                                          <p:spTgt spid="102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8" presetClass="exit" presetSubtype="16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amond(in)">
                                      <p:cBhvr>
                                        <p:cTn id="29" dur="500"/>
                                        <p:tgtEl>
                                          <p:spTgt spid="102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0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35" dur="500"/>
                                        <p:tgtEl>
                                          <p:spTgt spid="10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38" dur="500"/>
                                        <p:tgtEl>
                                          <p:spTgt spid="10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8" presetClass="exit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amond(in)">
                                      <p:cBhvr>
                                        <p:cTn id="42" dur="500"/>
                                        <p:tgtEl>
                                          <p:spTgt spid="102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0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8" presetClass="exit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amond(in)">
                                      <p:cBhvr>
                                        <p:cTn id="45" dur="500"/>
                                        <p:tgtEl>
                                          <p:spTgt spid="102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0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51" dur="500"/>
                                        <p:tgtEl>
                                          <p:spTgt spid="10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54" dur="500"/>
                                        <p:tgtEl>
                                          <p:spTgt spid="10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4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out)">
                                      <p:cBhvr>
                                        <p:cTn id="58" dur="500"/>
                                        <p:tgtEl>
                                          <p:spTgt spid="102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0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4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out)">
                                      <p:cBhvr>
                                        <p:cTn id="61" dur="500"/>
                                        <p:tgtEl>
                                          <p:spTgt spid="102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0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6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8" grpId="3" bldLvl="0"/>
      <p:bldP spid="10248" grpId="4" bldLvl="0"/>
      <p:bldP spid="10249" grpId="3" bldLvl="0"/>
      <p:bldP spid="10249" grpId="4" bldLvl="0"/>
      <p:bldP spid="10250" grpId="0" bldLvl="0"/>
      <p:bldP spid="10250" grpId="1" bldLvl="0"/>
      <p:bldP spid="10251" grpId="0" bldLvl="0"/>
      <p:bldP spid="10251" grpId="1"/>
      <p:bldP spid="7" grpId="0" animBg="1"/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5" name="图片 10241" descr="东部星空有线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9513" y="0"/>
            <a:ext cx="4754562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66" name="标题 1024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4388" cy="1143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l"/>
            <a:r>
              <a:rPr lang="zh-CN" altLang="en-US" sz="5400" smtClean="0">
                <a:solidFill>
                  <a:schemeClr val="bg1"/>
                </a:solidFill>
              </a:rPr>
              <a:t>从猎户座到其他</a:t>
            </a:r>
          </a:p>
        </p:txBody>
      </p:sp>
      <p:sp>
        <p:nvSpPr>
          <p:cNvPr id="11267" name="箭头 83"/>
          <p:cNvSpPr>
            <a:spLocks noChangeShapeType="1"/>
          </p:cNvSpPr>
          <p:nvPr/>
        </p:nvSpPr>
        <p:spPr bwMode="auto">
          <a:xfrm flipH="1" flipV="1">
            <a:off x="6300788" y="2522538"/>
            <a:ext cx="407987" cy="996950"/>
          </a:xfrm>
          <a:prstGeom prst="line">
            <a:avLst/>
          </a:prstGeom>
          <a:noFill/>
          <a:ln w="38100">
            <a:solidFill>
              <a:srgbClr val="FF0066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1268" name="箭头 83"/>
          <p:cNvSpPr>
            <a:spLocks noChangeShapeType="1"/>
          </p:cNvSpPr>
          <p:nvPr/>
        </p:nvSpPr>
        <p:spPr bwMode="auto">
          <a:xfrm>
            <a:off x="6708775" y="3889375"/>
            <a:ext cx="227013" cy="1050925"/>
          </a:xfrm>
          <a:prstGeom prst="line">
            <a:avLst/>
          </a:prstGeom>
          <a:noFill/>
          <a:ln w="38100">
            <a:solidFill>
              <a:srgbClr val="00FF0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1269" name="箭头 87"/>
          <p:cNvSpPr>
            <a:spLocks noChangeShapeType="1"/>
          </p:cNvSpPr>
          <p:nvPr/>
        </p:nvSpPr>
        <p:spPr bwMode="auto">
          <a:xfrm flipH="1">
            <a:off x="4351338" y="3625850"/>
            <a:ext cx="2816225" cy="482600"/>
          </a:xfrm>
          <a:prstGeom prst="line">
            <a:avLst/>
          </a:prstGeom>
          <a:noFill/>
          <a:ln w="38100">
            <a:solidFill>
              <a:schemeClr val="bg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1270" name="箭头 89"/>
          <p:cNvSpPr>
            <a:spLocks noChangeShapeType="1"/>
          </p:cNvSpPr>
          <p:nvPr/>
        </p:nvSpPr>
        <p:spPr bwMode="auto">
          <a:xfrm flipH="1">
            <a:off x="5454650" y="3387725"/>
            <a:ext cx="1028700" cy="1420813"/>
          </a:xfrm>
          <a:prstGeom prst="line">
            <a:avLst/>
          </a:prstGeom>
          <a:noFill/>
          <a:ln w="38100">
            <a:solidFill>
              <a:srgbClr val="FF66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1271" name="文本框 10247"/>
          <p:cNvSpPr txBox="1">
            <a:spLocks noChangeArrowheads="1"/>
          </p:cNvSpPr>
          <p:nvPr/>
        </p:nvSpPr>
        <p:spPr bwMode="auto">
          <a:xfrm>
            <a:off x="5194300" y="1766888"/>
            <a:ext cx="25781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b="1">
                <a:solidFill>
                  <a:srgbClr val="FF0066"/>
                </a:solidFill>
              </a:rPr>
              <a:t>毕宿五（金牛座）</a:t>
            </a:r>
          </a:p>
        </p:txBody>
      </p:sp>
      <p:sp>
        <p:nvSpPr>
          <p:cNvPr id="11272" name="文本框 10248"/>
          <p:cNvSpPr txBox="1">
            <a:spLocks noChangeArrowheads="1"/>
          </p:cNvSpPr>
          <p:nvPr/>
        </p:nvSpPr>
        <p:spPr bwMode="auto">
          <a:xfrm>
            <a:off x="6483350" y="5167313"/>
            <a:ext cx="2336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b="1">
                <a:solidFill>
                  <a:srgbClr val="00CC00"/>
                </a:solidFill>
              </a:rPr>
              <a:t>天狼星（大犬座）</a:t>
            </a:r>
          </a:p>
        </p:txBody>
      </p:sp>
      <p:sp>
        <p:nvSpPr>
          <p:cNvPr id="11273" name="文本框 10249"/>
          <p:cNvSpPr txBox="1">
            <a:spLocks noChangeArrowheads="1"/>
          </p:cNvSpPr>
          <p:nvPr/>
        </p:nvSpPr>
        <p:spPr bwMode="auto">
          <a:xfrm>
            <a:off x="3606800" y="2628900"/>
            <a:ext cx="549275" cy="3519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>
            <a:spAutoFit/>
          </a:bodyPr>
          <a:lstStyle/>
          <a:p>
            <a:r>
              <a:rPr lang="zh-CN" altLang="en-US" b="1">
                <a:solidFill>
                  <a:schemeClr val="bg2"/>
                </a:solidFill>
              </a:rPr>
              <a:t>北河二、北河三（双子座）</a:t>
            </a:r>
          </a:p>
        </p:txBody>
      </p:sp>
      <p:sp>
        <p:nvSpPr>
          <p:cNvPr id="11274" name="文本框 10250"/>
          <p:cNvSpPr txBox="1">
            <a:spLocks noChangeArrowheads="1"/>
          </p:cNvSpPr>
          <p:nvPr/>
        </p:nvSpPr>
        <p:spPr bwMode="auto">
          <a:xfrm>
            <a:off x="4029075" y="5167313"/>
            <a:ext cx="26797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b="1">
                <a:solidFill>
                  <a:schemeClr val="tx2"/>
                </a:solidFill>
              </a:rPr>
              <a:t>南河三（小犬座）</a:t>
            </a:r>
          </a:p>
        </p:txBody>
      </p:sp>
      <p:sp>
        <p:nvSpPr>
          <p:cNvPr id="7" name="矩形 6">
            <a:hlinkClick r:id="rId4" action="ppaction://hlinksldjump"/>
          </p:cNvPr>
          <p:cNvSpPr/>
          <p:nvPr/>
        </p:nvSpPr>
        <p:spPr>
          <a:xfrm>
            <a:off x="90488" y="0"/>
            <a:ext cx="12011025" cy="6667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noProof="1"/>
          </a:p>
        </p:txBody>
      </p:sp>
      <p:sp>
        <p:nvSpPr>
          <p:cNvPr id="2" name="矩形 1">
            <a:hlinkClick r:id="rId5" action="ppaction://hlinksldjump"/>
          </p:cNvPr>
          <p:cNvSpPr/>
          <p:nvPr/>
        </p:nvSpPr>
        <p:spPr>
          <a:xfrm>
            <a:off x="7729538" y="5167313"/>
            <a:ext cx="1055687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noProof="1"/>
          </a:p>
        </p:txBody>
      </p:sp>
      <p:sp>
        <p:nvSpPr>
          <p:cNvPr id="3" name="矩形 2">
            <a:hlinkClick r:id="rId6" action="ppaction://hlinksldjump"/>
          </p:cNvPr>
          <p:cNvSpPr/>
          <p:nvPr/>
        </p:nvSpPr>
        <p:spPr>
          <a:xfrm>
            <a:off x="6443663" y="1766888"/>
            <a:ext cx="984250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noProof="1"/>
          </a:p>
        </p:txBody>
      </p:sp>
      <p:sp>
        <p:nvSpPr>
          <p:cNvPr id="4" name="矩形 3">
            <a:hlinkClick r:id="rId7" action="ppaction://hlinksldjump"/>
          </p:cNvPr>
          <p:cNvSpPr/>
          <p:nvPr/>
        </p:nvSpPr>
        <p:spPr>
          <a:xfrm>
            <a:off x="5316538" y="5167313"/>
            <a:ext cx="984250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noProof="1"/>
          </a:p>
        </p:txBody>
      </p:sp>
      <p:sp>
        <p:nvSpPr>
          <p:cNvPr id="5" name="矩形 4">
            <a:hlinkClick r:id="rId8" action="ppaction://hlinksldjump"/>
          </p:cNvPr>
          <p:cNvSpPr/>
          <p:nvPr/>
        </p:nvSpPr>
        <p:spPr>
          <a:xfrm rot="5400000">
            <a:off x="3343275" y="5395913"/>
            <a:ext cx="984250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noProof="1"/>
          </a:p>
        </p:txBody>
      </p:sp>
      <p:sp>
        <p:nvSpPr>
          <p:cNvPr id="8" name="椭圆 7"/>
          <p:cNvSpPr/>
          <p:nvPr/>
        </p:nvSpPr>
        <p:spPr>
          <a:xfrm>
            <a:off x="4029075" y="1766888"/>
            <a:ext cx="1425575" cy="142398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noProof="1"/>
          </a:p>
        </p:txBody>
      </p:sp>
      <p:sp>
        <p:nvSpPr>
          <p:cNvPr id="11281" name="文本框 8"/>
          <p:cNvSpPr txBox="1">
            <a:spLocks noChangeArrowheads="1"/>
          </p:cNvSpPr>
          <p:nvPr/>
        </p:nvSpPr>
        <p:spPr bwMode="auto">
          <a:xfrm>
            <a:off x="3041650" y="1766888"/>
            <a:ext cx="13573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b="1">
                <a:solidFill>
                  <a:srgbClr val="FF0000"/>
                </a:solidFill>
              </a:rPr>
              <a:t>御夫座</a:t>
            </a:r>
          </a:p>
        </p:txBody>
      </p:sp>
      <p:sp>
        <p:nvSpPr>
          <p:cNvPr id="10" name="矩形 9">
            <a:hlinkClick r:id="rId9" action="ppaction://hlinksldjump"/>
          </p:cNvPr>
          <p:cNvSpPr/>
          <p:nvPr/>
        </p:nvSpPr>
        <p:spPr>
          <a:xfrm>
            <a:off x="3041650" y="1766888"/>
            <a:ext cx="1022350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noProof="1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标题 11265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4388" cy="1143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l"/>
            <a:r>
              <a:rPr lang="zh-CN" altLang="en-US" sz="5400" b="1" smtClean="0">
                <a:solidFill>
                  <a:schemeClr val="bg1"/>
                </a:solidFill>
              </a:rPr>
              <a:t>大犬座</a:t>
            </a:r>
          </a:p>
        </p:txBody>
      </p:sp>
      <p:pic>
        <p:nvPicPr>
          <p:cNvPr id="13314" name="图片 11266" descr="大犬座线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0338" y="-15875"/>
            <a:ext cx="4300537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5" name="文本框 11267"/>
          <p:cNvSpPr txBox="1">
            <a:spLocks noChangeArrowheads="1"/>
          </p:cNvSpPr>
          <p:nvPr/>
        </p:nvSpPr>
        <p:spPr bwMode="auto">
          <a:xfrm>
            <a:off x="1103313" y="1963738"/>
            <a:ext cx="2889250" cy="265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</a:rPr>
              <a:t>天狼星（大犬座α）</a:t>
            </a:r>
          </a:p>
          <a:p>
            <a:endParaRPr lang="zh-CN" altLang="en-US" b="1" dirty="0">
              <a:solidFill>
                <a:schemeClr val="bg1"/>
              </a:solidFill>
            </a:endParaRPr>
          </a:p>
          <a:p>
            <a:endParaRPr lang="zh-CN" altLang="en-US" b="1" dirty="0">
              <a:solidFill>
                <a:schemeClr val="bg1"/>
              </a:solidFill>
            </a:endParaRPr>
          </a:p>
          <a:p>
            <a:endParaRPr lang="zh-CN" altLang="en-US" b="1" dirty="0">
              <a:solidFill>
                <a:schemeClr val="bg1"/>
              </a:solidFill>
            </a:endParaRPr>
          </a:p>
          <a:p>
            <a:endParaRPr lang="zh-CN" altLang="en-US" b="1" dirty="0">
              <a:solidFill>
                <a:schemeClr val="bg1"/>
              </a:solidFill>
            </a:endParaRPr>
          </a:p>
          <a:p>
            <a:endParaRPr lang="zh-CN" altLang="en-US" b="1" dirty="0">
              <a:solidFill>
                <a:schemeClr val="bg1"/>
              </a:solidFill>
            </a:endParaRPr>
          </a:p>
          <a:p>
            <a:r>
              <a:rPr lang="zh-CN" altLang="en-US" b="1" dirty="0">
                <a:solidFill>
                  <a:schemeClr val="bg1"/>
                </a:solidFill>
              </a:rPr>
              <a:t>大犬座δ</a:t>
            </a:r>
          </a:p>
        </p:txBody>
      </p:sp>
      <p:sp>
        <p:nvSpPr>
          <p:cNvPr id="13316" name="文本框 11268"/>
          <p:cNvSpPr txBox="1">
            <a:spLocks noChangeArrowheads="1"/>
          </p:cNvSpPr>
          <p:nvPr/>
        </p:nvSpPr>
        <p:spPr bwMode="auto">
          <a:xfrm>
            <a:off x="8809038" y="2205038"/>
            <a:ext cx="27749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b="1">
                <a:solidFill>
                  <a:schemeClr val="bg1"/>
                </a:solidFill>
              </a:rPr>
              <a:t>军市一（大犬座β）</a:t>
            </a:r>
          </a:p>
        </p:txBody>
      </p:sp>
      <p:sp>
        <p:nvSpPr>
          <p:cNvPr id="13317" name="文本框 11269"/>
          <p:cNvSpPr txBox="1">
            <a:spLocks noChangeArrowheads="1"/>
          </p:cNvSpPr>
          <p:nvPr/>
        </p:nvSpPr>
        <p:spPr bwMode="auto">
          <a:xfrm>
            <a:off x="8809038" y="4157663"/>
            <a:ext cx="140176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b="1">
                <a:solidFill>
                  <a:schemeClr val="bg1"/>
                </a:solidFill>
              </a:rPr>
              <a:t>大犬座</a:t>
            </a:r>
            <a:r>
              <a:rPr lang="en-US" altLang="zh-CN" b="1">
                <a:solidFill>
                  <a:schemeClr val="bg1"/>
                </a:solidFill>
              </a:rPr>
              <a:t>ε</a:t>
            </a:r>
          </a:p>
        </p:txBody>
      </p:sp>
      <p:pic>
        <p:nvPicPr>
          <p:cNvPr id="11271" name="图片 11270" descr="大犬座图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0975" y="-15875"/>
            <a:ext cx="42799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72" name="直接连接符 11271"/>
          <p:cNvSpPr>
            <a:spLocks noChangeShapeType="1"/>
          </p:cNvSpPr>
          <p:nvPr/>
        </p:nvSpPr>
        <p:spPr bwMode="auto">
          <a:xfrm>
            <a:off x="3808413" y="2205038"/>
            <a:ext cx="1374775" cy="1404937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1273" name="直接连接符 11272"/>
          <p:cNvSpPr>
            <a:spLocks noChangeShapeType="1"/>
          </p:cNvSpPr>
          <p:nvPr/>
        </p:nvSpPr>
        <p:spPr bwMode="auto">
          <a:xfrm flipH="1">
            <a:off x="6134100" y="2478088"/>
            <a:ext cx="2674938" cy="8001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1274" name="直接连接符 11273"/>
          <p:cNvSpPr>
            <a:spLocks noChangeShapeType="1"/>
          </p:cNvSpPr>
          <p:nvPr/>
        </p:nvSpPr>
        <p:spPr bwMode="auto">
          <a:xfrm>
            <a:off x="2447925" y="4395788"/>
            <a:ext cx="3233738" cy="75565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1275" name="直接连接符 11274"/>
          <p:cNvSpPr>
            <a:spLocks noChangeShapeType="1"/>
          </p:cNvSpPr>
          <p:nvPr/>
        </p:nvSpPr>
        <p:spPr bwMode="auto">
          <a:xfrm flipH="1">
            <a:off x="6361113" y="4395788"/>
            <a:ext cx="2447925" cy="75565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3323" name="文本框 11275"/>
          <p:cNvSpPr txBox="1">
            <a:spLocks noChangeArrowheads="1"/>
          </p:cNvSpPr>
          <p:nvPr/>
        </p:nvSpPr>
        <p:spPr bwMode="auto">
          <a:xfrm>
            <a:off x="8824913" y="277813"/>
            <a:ext cx="2759075" cy="1554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b="1">
                <a:solidFill>
                  <a:schemeClr val="bg1"/>
                </a:solidFill>
              </a:rPr>
              <a:t>参宿七</a:t>
            </a:r>
          </a:p>
          <a:p>
            <a:endParaRPr lang="zh-CN" altLang="en-US" b="1">
              <a:solidFill>
                <a:schemeClr val="bg1"/>
              </a:solidFill>
            </a:endParaRPr>
          </a:p>
          <a:p>
            <a:endParaRPr lang="zh-CN" altLang="en-US" b="1">
              <a:solidFill>
                <a:schemeClr val="bg1"/>
              </a:solidFill>
            </a:endParaRPr>
          </a:p>
          <a:p>
            <a:r>
              <a:rPr lang="zh-CN" altLang="en-US" b="1">
                <a:solidFill>
                  <a:schemeClr val="bg1"/>
                </a:solidFill>
              </a:rPr>
              <a:t>参宿六</a:t>
            </a:r>
          </a:p>
        </p:txBody>
      </p:sp>
      <p:sp>
        <p:nvSpPr>
          <p:cNvPr id="11277" name="直接连接符 11276"/>
          <p:cNvSpPr>
            <a:spLocks noChangeShapeType="1"/>
          </p:cNvSpPr>
          <p:nvPr/>
        </p:nvSpPr>
        <p:spPr bwMode="auto">
          <a:xfrm flipH="1">
            <a:off x="7026275" y="549275"/>
            <a:ext cx="1798638" cy="242888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1278" name="直接连接符 11277"/>
          <p:cNvSpPr>
            <a:spLocks noChangeShapeType="1"/>
          </p:cNvSpPr>
          <p:nvPr/>
        </p:nvSpPr>
        <p:spPr bwMode="auto">
          <a:xfrm flipH="1" flipV="1">
            <a:off x="6361113" y="1624013"/>
            <a:ext cx="2460625" cy="14287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8" name="矩形 17">
            <a:hlinkClick r:id="rId4" action="ppaction://hlinksldjump"/>
          </p:cNvPr>
          <p:cNvSpPr/>
          <p:nvPr/>
        </p:nvSpPr>
        <p:spPr>
          <a:xfrm>
            <a:off x="255587" y="266700"/>
            <a:ext cx="11730038" cy="62928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1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500"/>
                                        <p:tgtEl>
                                          <p:spTgt spid="11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" dur="500"/>
                                        <p:tgtEl>
                                          <p:spTgt spid="11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6" dur="500"/>
                                        <p:tgtEl>
                                          <p:spTgt spid="11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1" dur="500"/>
                                        <p:tgtEl>
                                          <p:spTgt spid="11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4" dur="500"/>
                                        <p:tgtEl>
                                          <p:spTgt spid="11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9" dur="500"/>
                                        <p:tgtEl>
                                          <p:spTgt spid="11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6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theme/theme1.xml><?xml version="1.0" encoding="utf-8"?>
<a:theme xmlns:a="http://schemas.openxmlformats.org/drawingml/2006/main" name="Office Theme">
  <a:themeElements>
    <a:clrScheme name="">
      <a:dk1>
        <a:srgbClr val="103154"/>
      </a:dk1>
      <a:lt1>
        <a:srgbClr val="FFFFFF"/>
      </a:lt1>
      <a:dk2>
        <a:srgbClr val="FF7F01"/>
      </a:dk2>
      <a:lt2>
        <a:srgbClr val="0096FF"/>
      </a:lt2>
      <a:accent1>
        <a:srgbClr val="00BFC3"/>
      </a:accent1>
      <a:accent2>
        <a:srgbClr val="F1B015"/>
      </a:accent2>
      <a:accent3>
        <a:srgbClr val="FFFFFF"/>
      </a:accent3>
      <a:accent4>
        <a:srgbClr val="0C2947"/>
      </a:accent4>
      <a:accent5>
        <a:srgbClr val="AADBDD"/>
      </a:accent5>
      <a:accent6>
        <a:srgbClr val="D89D12"/>
      </a:accent6>
      <a:hlink>
        <a:srgbClr val="1286C9"/>
      </a:hlink>
      <a:folHlink>
        <a:srgbClr val="A8C2E7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">
      <a:dk1>
        <a:srgbClr val="103154"/>
      </a:dk1>
      <a:lt1>
        <a:srgbClr val="FFFFFF"/>
      </a:lt1>
      <a:dk2>
        <a:srgbClr val="FF7F01"/>
      </a:dk2>
      <a:lt2>
        <a:srgbClr val="0096FF"/>
      </a:lt2>
      <a:accent1>
        <a:srgbClr val="00BFC3"/>
      </a:accent1>
      <a:accent2>
        <a:srgbClr val="F1B015"/>
      </a:accent2>
      <a:accent3>
        <a:srgbClr val="FFFFFF"/>
      </a:accent3>
      <a:accent4>
        <a:srgbClr val="0C2947"/>
      </a:accent4>
      <a:accent5>
        <a:srgbClr val="AADBDD"/>
      </a:accent5>
      <a:accent6>
        <a:srgbClr val="D89D12"/>
      </a:accent6>
      <a:hlink>
        <a:srgbClr val="1286C9"/>
      </a:hlink>
      <a:folHlink>
        <a:srgbClr val="A8C2E7"/>
      </a:folHlink>
    </a:clrScheme>
    <a:fontScheme name="Cambria-Calibri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302</TotalTime>
  <Pages>0</Pages>
  <Words>1157</Words>
  <Characters>0</Characters>
  <Application>Microsoft Office PowerPoint</Application>
  <DocSecurity>0</DocSecurity>
  <PresentationFormat>自定义</PresentationFormat>
  <Lines>0</Lines>
  <Paragraphs>213</Paragraphs>
  <Slides>29</Slides>
  <Notes>1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30" baseType="lpstr">
      <vt:lpstr>Office Theme</vt:lpstr>
      <vt:lpstr>PowerPoint 演示文稿</vt:lpstr>
      <vt:lpstr>冬季星空（东方）</vt:lpstr>
      <vt:lpstr>PowerPoint 演示文稿</vt:lpstr>
      <vt:lpstr>猎户座</vt:lpstr>
      <vt:lpstr>猎户座</vt:lpstr>
      <vt:lpstr>猎户座</vt:lpstr>
      <vt:lpstr>从猎户座到其他</vt:lpstr>
      <vt:lpstr>从猎户座到其他</vt:lpstr>
      <vt:lpstr>大犬座</vt:lpstr>
      <vt:lpstr>金牛座</vt:lpstr>
      <vt:lpstr>金牛座</vt:lpstr>
      <vt:lpstr>小犬座</vt:lpstr>
      <vt:lpstr>双子座</vt:lpstr>
      <vt:lpstr>双子座</vt:lpstr>
      <vt:lpstr>御夫座</vt:lpstr>
      <vt:lpstr>东部星空测试</vt:lpstr>
      <vt:lpstr>冬季星空（天顶）</vt:lpstr>
      <vt:lpstr>冬季星空（天顶）</vt:lpstr>
      <vt:lpstr>冬季星空（西北部）</vt:lpstr>
      <vt:lpstr>冬季星空（西北部）</vt:lpstr>
      <vt:lpstr>PowerPoint 演示文稿</vt:lpstr>
      <vt:lpstr>Stellarium简介 </vt:lpstr>
      <vt:lpstr>Stellarium简介 </vt:lpstr>
      <vt:lpstr>Stellarium简介 </vt:lpstr>
      <vt:lpstr>Stellarium简介 </vt:lpstr>
      <vt:lpstr>Stellarium简介 </vt:lpstr>
      <vt:lpstr>Stellarium简介 </vt:lpstr>
      <vt:lpstr>Stellarium简介 </vt:lpstr>
      <vt:lpstr>PowerPoint 演示文稿</vt:lpstr>
    </vt:vector>
  </TitlesOfParts>
  <LinksUpToDate>false</LinksUpToDate>
  <CharactersWithSpaces>0</CharactersWithSpaces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Office PLUS</dc:creator>
  <cp:lastModifiedBy>XiaoTong</cp:lastModifiedBy>
  <cp:revision>180</cp:revision>
  <dcterms:created xsi:type="dcterms:W3CDTF">2010-04-12T23:12:00Z</dcterms:created>
  <dcterms:modified xsi:type="dcterms:W3CDTF">2015-11-21T06:16:13Z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0x0101000DE64AEEDD9B7A4D93545ACBE97D4615</vt:lpwstr>
  </property>
  <property fmtid="{D5CDD505-2E9C-101B-9397-08002B2CF9AE}" pid="3" name="KSOProductBuildVer">
    <vt:lpwstr>2052-10.1.0.5346</vt:lpwstr>
  </property>
</Properties>
</file>